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50" r:id="rId4"/>
  </p:sldMasterIdLst>
  <p:notesMasterIdLst>
    <p:notesMasterId r:id="rId30"/>
  </p:notesMasterIdLst>
  <p:handoutMasterIdLst>
    <p:handoutMasterId r:id="rId31"/>
  </p:handoutMasterIdLst>
  <p:sldIdLst>
    <p:sldId id="2193" r:id="rId5"/>
    <p:sldId id="3063" r:id="rId6"/>
    <p:sldId id="2194" r:id="rId7"/>
    <p:sldId id="2196" r:id="rId8"/>
    <p:sldId id="2176" r:id="rId9"/>
    <p:sldId id="2181" r:id="rId10"/>
    <p:sldId id="2195" r:id="rId11"/>
    <p:sldId id="2185" r:id="rId12"/>
    <p:sldId id="2184" r:id="rId13"/>
    <p:sldId id="2183" r:id="rId14"/>
    <p:sldId id="2192" r:id="rId15"/>
    <p:sldId id="2201" r:id="rId16"/>
    <p:sldId id="2203" r:id="rId17"/>
    <p:sldId id="2207" r:id="rId18"/>
    <p:sldId id="2198" r:id="rId19"/>
    <p:sldId id="3064" r:id="rId20"/>
    <p:sldId id="3065" r:id="rId21"/>
    <p:sldId id="2199" r:id="rId22"/>
    <p:sldId id="2200" r:id="rId23"/>
    <p:sldId id="2186" r:id="rId24"/>
    <p:sldId id="2187" r:id="rId25"/>
    <p:sldId id="2188" r:id="rId26"/>
    <p:sldId id="2189" r:id="rId27"/>
    <p:sldId id="2190" r:id="rId28"/>
    <p:sldId id="2191" r:id="rId29"/>
  </p:sldIdLst>
  <p:sldSz cx="9144000" cy="5143500" type="screen16x9"/>
  <p:notesSz cx="6858000" cy="9144000"/>
  <p:embeddedFontLst>
    <p:embeddedFont>
      <p:font typeface="Abadi Extra Light" panose="020B0204020104020204" pitchFamily="34" charset="0"/>
      <p:regular r:id="rId32"/>
    </p:embeddedFont>
    <p:embeddedFont>
      <p:font typeface="Arial Narrow" panose="020B0606020202030204" pitchFamily="3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Georgia" panose="02040502050405020303" pitchFamily="18" charset="0"/>
      <p:regular r:id="rId41"/>
      <p:bold r:id="rId42"/>
      <p:italic r:id="rId43"/>
      <p:boldItalic r:id="rId44"/>
    </p:embeddedFont>
    <p:embeddedFont>
      <p:font typeface="Helvetica" panose="020B0604020202020204" pitchFamily="34" charset="0"/>
      <p:regular r:id="rId45"/>
      <p:bold r:id="rId46"/>
      <p:italic r:id="rId47"/>
      <p:boldItalic r:id="rId48"/>
    </p:embeddedFont>
    <p:embeddedFont>
      <p:font typeface="MS PGothic" panose="020B0600070205080204" pitchFamily="34" charset="-128"/>
      <p:regular r:id="rId49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EF0609-E2AE-4962-A42B-26E9A8175E6D}">
          <p14:sldIdLst>
            <p14:sldId id="2193"/>
            <p14:sldId id="3063"/>
            <p14:sldId id="2194"/>
            <p14:sldId id="2196"/>
            <p14:sldId id="2176"/>
            <p14:sldId id="2181"/>
            <p14:sldId id="2195"/>
            <p14:sldId id="2185"/>
            <p14:sldId id="2184"/>
            <p14:sldId id="2183"/>
            <p14:sldId id="2192"/>
            <p14:sldId id="2201"/>
            <p14:sldId id="2203"/>
            <p14:sldId id="2207"/>
            <p14:sldId id="2198"/>
            <p14:sldId id="3064"/>
            <p14:sldId id="3065"/>
            <p14:sldId id="2199"/>
            <p14:sldId id="2200"/>
            <p14:sldId id="2186"/>
            <p14:sldId id="2187"/>
            <p14:sldId id="2188"/>
            <p14:sldId id="2189"/>
            <p14:sldId id="2190"/>
            <p14:sldId id="21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08" userDrawn="1">
          <p15:clr>
            <a:srgbClr val="A4A3A4"/>
          </p15:clr>
        </p15:guide>
        <p15:guide id="2" pos="5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Natampalli, Partha" initials="NP" lastIdx="1" clrIdx="6">
    <p:extLst>
      <p:ext uri="{19B8F6BF-5375-455C-9EA6-DF929625EA0E}">
        <p15:presenceInfo xmlns:p15="http://schemas.microsoft.com/office/powerpoint/2012/main" userId="S::partha.natampalli@danaherdigital.com::4c448f89-6df8-4a55-a8f7-8526babe37c1" providerId="AD"/>
      </p:ext>
    </p:extLst>
  </p:cmAuthor>
  <p:cmAuthor id="1" name="Nothelfer, Daniel" initials="ND" lastIdx="10" clrIdx="0"/>
  <p:cmAuthor id="8" name="Dasgupta, Shamik" initials="DS" lastIdx="38" clrIdx="7">
    <p:extLst>
      <p:ext uri="{19B8F6BF-5375-455C-9EA6-DF929625EA0E}">
        <p15:presenceInfo xmlns:p15="http://schemas.microsoft.com/office/powerpoint/2012/main" userId="S::shamik.dasgupta@danaherdigital.com::e5339a26-5046-4d26-b2a3-203d51b810c0" providerId="AD"/>
      </p:ext>
    </p:extLst>
  </p:cmAuthor>
  <p:cmAuthor id="2" name="Britt, Meghan E" initials="BME" lastIdx="1" clrIdx="1"/>
  <p:cmAuthor id="9" name="Kanamathareddy, Prasad" initials="KP" lastIdx="13" clrIdx="8">
    <p:extLst>
      <p:ext uri="{19B8F6BF-5375-455C-9EA6-DF929625EA0E}">
        <p15:presenceInfo xmlns:p15="http://schemas.microsoft.com/office/powerpoint/2012/main" userId="S::prasad.reddy@danaherdigital.com::619a68b2-0a6d-4445-8d56-99adf6c3b66d" providerId="AD"/>
      </p:ext>
    </p:extLst>
  </p:cmAuthor>
  <p:cmAuthor id="3" name="Korves, Christopher H" initials="KCH" lastIdx="6" clrIdx="2"/>
  <p:cmAuthor id="10" name="Allavarpu, Sai" initials="AS" lastIdx="2" clrIdx="9">
    <p:extLst>
      <p:ext uri="{19B8F6BF-5375-455C-9EA6-DF929625EA0E}">
        <p15:presenceInfo xmlns:p15="http://schemas.microsoft.com/office/powerpoint/2012/main" userId="S::sai.allavarpu@danaherdigital.com::d8c00d01-1263-4492-b21f-35e798abe64e" providerId="AD"/>
      </p:ext>
    </p:extLst>
  </p:cmAuthor>
  <p:cmAuthor id="4" name="Carolyn Belefski" initials="" lastIdx="1" clrIdx="3"/>
  <p:cmAuthor id="11" name="van Goor, Nicolaas A" initials="vGNA" lastIdx="2" clrIdx="10">
    <p:extLst>
      <p:ext uri="{19B8F6BF-5375-455C-9EA6-DF929625EA0E}">
        <p15:presenceInfo xmlns:p15="http://schemas.microsoft.com/office/powerpoint/2012/main" userId="S::nick.vangoor@danaher.com::1bb2d819-cc77-4ee4-9eb9-a683c2709fb3" providerId="AD"/>
      </p:ext>
    </p:extLst>
  </p:cmAuthor>
  <p:cmAuthor id="5" name="Allavarpu, Sai" initials="SAI" lastIdx="66" clrIdx="4">
    <p:extLst>
      <p:ext uri="{19B8F6BF-5375-455C-9EA6-DF929625EA0E}">
        <p15:presenceInfo xmlns:p15="http://schemas.microsoft.com/office/powerpoint/2012/main" userId="Allavarpu, Sai" providerId="None"/>
      </p:ext>
    </p:extLst>
  </p:cmAuthor>
  <p:cmAuthor id="12" name="Ratnasabapathy, Naveen" initials="RN [2]" lastIdx="1" clrIdx="11">
    <p:extLst>
      <p:ext uri="{19B8F6BF-5375-455C-9EA6-DF929625EA0E}">
        <p15:presenceInfo xmlns:p15="http://schemas.microsoft.com/office/powerpoint/2012/main" userId="S::naveen.sabapathy@danaherdigital.com::4566614c-81d2-4d7c-aa52-70ec699fd075" providerId="AD"/>
      </p:ext>
    </p:extLst>
  </p:cmAuthor>
  <p:cmAuthor id="6" name="Ratnasabapathy, Naveen" initials="RN" lastIdx="28" clrIdx="5">
    <p:extLst>
      <p:ext uri="{19B8F6BF-5375-455C-9EA6-DF929625EA0E}">
        <p15:presenceInfo xmlns:p15="http://schemas.microsoft.com/office/powerpoint/2012/main" userId="S::naveen.sabapathy@danaherlabs.com::4566614c-81d2-4d7c-aa52-70ec699fd0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391E"/>
    <a:srgbClr val="A50021"/>
    <a:srgbClr val="F67F50"/>
    <a:srgbClr val="54B438"/>
    <a:srgbClr val="EE5536"/>
    <a:srgbClr val="FFE571"/>
    <a:srgbClr val="3BC795"/>
    <a:srgbClr val="00FF00"/>
    <a:srgbClr val="FF0000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E8B4D4-91BB-2447-B003-73D428EF5232}" v="1" dt="2020-07-05T18:07:16.060"/>
  </p1510:revLst>
</p1510:revInfo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143" d="100"/>
          <a:sy n="143" d="100"/>
        </p:scale>
        <p:origin x="2304" y="108"/>
      </p:cViewPr>
      <p:guideLst>
        <p:guide orient="horz" pos="1308"/>
        <p:guide pos="55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6.xml"/><Relationship Id="rId41" Type="http://schemas.openxmlformats.org/officeDocument/2006/relationships/font" Target="fonts/font10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amathareddy, Prasad" userId="619a68b2-0a6d-4445-8d56-99adf6c3b66d" providerId="ADAL" clId="{604B078E-EDDA-3045-8B84-D8699C616592}"/>
    <pc:docChg chg="undo custSel addSld delSld modSld sldOrd modSection">
      <pc:chgData name="Kanamathareddy, Prasad" userId="619a68b2-0a6d-4445-8d56-99adf6c3b66d" providerId="ADAL" clId="{604B078E-EDDA-3045-8B84-D8699C616592}" dt="2020-06-12T03:42:25.638" v="3294"/>
      <pc:docMkLst>
        <pc:docMk/>
      </pc:docMkLst>
      <pc:sldChg chg="addSp delSp modSp mod ord modClrScheme delAnim chgLayout">
        <pc:chgData name="Kanamathareddy, Prasad" userId="619a68b2-0a6d-4445-8d56-99adf6c3b66d" providerId="ADAL" clId="{604B078E-EDDA-3045-8B84-D8699C616592}" dt="2020-06-11T22:35:01.733" v="529" actId="20577"/>
        <pc:sldMkLst>
          <pc:docMk/>
          <pc:sldMk cId="3966729590" sldId="637"/>
        </pc:sldMkLst>
        <pc:spChg chg="del mod ord">
          <ac:chgData name="Kanamathareddy, Prasad" userId="619a68b2-0a6d-4445-8d56-99adf6c3b66d" providerId="ADAL" clId="{604B078E-EDDA-3045-8B84-D8699C616592}" dt="2020-06-11T20:11:01.247" v="64" actId="478"/>
          <ac:spMkLst>
            <pc:docMk/>
            <pc:sldMk cId="3966729590" sldId="637"/>
            <ac:spMk id="2" creationId="{26D728E9-E972-4BE3-B9C9-2EC137A3D4F1}"/>
          </ac:spMkLst>
        </pc:spChg>
        <pc:spChg chg="add del mod ord">
          <ac:chgData name="Kanamathareddy, Prasad" userId="619a68b2-0a6d-4445-8d56-99adf6c3b66d" providerId="ADAL" clId="{604B078E-EDDA-3045-8B84-D8699C616592}" dt="2020-06-11T20:10:54.007" v="60" actId="700"/>
          <ac:spMkLst>
            <pc:docMk/>
            <pc:sldMk cId="3966729590" sldId="637"/>
            <ac:spMk id="3" creationId="{E7DF5517-7F41-DB45-A3CC-EB342D3E9F51}"/>
          </ac:spMkLst>
        </pc:spChg>
        <pc:spChg chg="add del mod ord">
          <ac:chgData name="Kanamathareddy, Prasad" userId="619a68b2-0a6d-4445-8d56-99adf6c3b66d" providerId="ADAL" clId="{604B078E-EDDA-3045-8B84-D8699C616592}" dt="2020-06-11T20:10:54.007" v="60" actId="700"/>
          <ac:spMkLst>
            <pc:docMk/>
            <pc:sldMk cId="3966729590" sldId="637"/>
            <ac:spMk id="4" creationId="{E3101851-CFE4-9D40-AD3B-3ADECBC33A93}"/>
          </ac:spMkLst>
        </pc:spChg>
        <pc:spChg chg="del mod">
          <ac:chgData name="Kanamathareddy, Prasad" userId="619a68b2-0a6d-4445-8d56-99adf6c3b66d" providerId="ADAL" clId="{604B078E-EDDA-3045-8B84-D8699C616592}" dt="2020-06-11T20:11:36.305" v="69" actId="478"/>
          <ac:spMkLst>
            <pc:docMk/>
            <pc:sldMk cId="3966729590" sldId="637"/>
            <ac:spMk id="6" creationId="{8B3FBF8F-CBB5-204E-B636-53B6546FB1EA}"/>
          </ac:spMkLst>
        </pc:spChg>
        <pc:spChg chg="add mod ord">
          <ac:chgData name="Kanamathareddy, Prasad" userId="619a68b2-0a6d-4445-8d56-99adf6c3b66d" providerId="ADAL" clId="{604B078E-EDDA-3045-8B84-D8699C616592}" dt="2020-06-11T22:35:01.733" v="529" actId="20577"/>
          <ac:spMkLst>
            <pc:docMk/>
            <pc:sldMk cId="3966729590" sldId="637"/>
            <ac:spMk id="8" creationId="{FF0ECE48-E91D-4D46-B4E0-B0D05A6633D1}"/>
          </ac:spMkLst>
        </pc:spChg>
        <pc:spChg chg="add del mod ord">
          <ac:chgData name="Kanamathareddy, Prasad" userId="619a68b2-0a6d-4445-8d56-99adf6c3b66d" providerId="ADAL" clId="{604B078E-EDDA-3045-8B84-D8699C616592}" dt="2020-06-11T20:27:58.408" v="337" actId="478"/>
          <ac:spMkLst>
            <pc:docMk/>
            <pc:sldMk cId="3966729590" sldId="637"/>
            <ac:spMk id="9" creationId="{A27744B9-D534-D444-9B1C-376B275B3265}"/>
          </ac:spMkLst>
        </pc:spChg>
        <pc:graphicFrameChg chg="modGraphic">
          <ac:chgData name="Kanamathareddy, Prasad" userId="619a68b2-0a6d-4445-8d56-99adf6c3b66d" providerId="ADAL" clId="{604B078E-EDDA-3045-8B84-D8699C616592}" dt="2020-06-11T20:11:25.851" v="68" actId="207"/>
          <ac:graphicFrameMkLst>
            <pc:docMk/>
            <pc:sldMk cId="3966729590" sldId="637"/>
            <ac:graphicFrameMk id="7" creationId="{02A92D8E-5BC4-BE44-B478-1FF66528439B}"/>
          </ac:graphicFrameMkLst>
        </pc:graphicFrameChg>
      </pc:sldChg>
      <pc:sldChg chg="addSp modSp">
        <pc:chgData name="Kanamathareddy, Prasad" userId="619a68b2-0a6d-4445-8d56-99adf6c3b66d" providerId="ADAL" clId="{604B078E-EDDA-3045-8B84-D8699C616592}" dt="2020-06-12T00:18:26.613" v="1707" actId="1076"/>
        <pc:sldMkLst>
          <pc:docMk/>
          <pc:sldMk cId="628498651" sldId="1338"/>
        </pc:sldMkLst>
        <pc:spChg chg="add mod">
          <ac:chgData name="Kanamathareddy, Prasad" userId="619a68b2-0a6d-4445-8d56-99adf6c3b66d" providerId="ADAL" clId="{604B078E-EDDA-3045-8B84-D8699C616592}" dt="2020-06-12T00:18:26.613" v="1707" actId="1076"/>
          <ac:spMkLst>
            <pc:docMk/>
            <pc:sldMk cId="628498651" sldId="1338"/>
            <ac:spMk id="5" creationId="{B0297919-F4F2-2041-8763-E13B5BBA007D}"/>
          </ac:spMkLst>
        </pc:spChg>
        <pc:spChg chg="mod">
          <ac:chgData name="Kanamathareddy, Prasad" userId="619a68b2-0a6d-4445-8d56-99adf6c3b66d" providerId="ADAL" clId="{604B078E-EDDA-3045-8B84-D8699C616592}" dt="2020-06-11T20:10:18.253" v="58" actId="1076"/>
          <ac:spMkLst>
            <pc:docMk/>
            <pc:sldMk cId="628498651" sldId="1338"/>
            <ac:spMk id="7" creationId="{00000000-0000-0000-0000-000000000000}"/>
          </ac:spMkLst>
        </pc:spChg>
      </pc:sldChg>
      <pc:sldChg chg="addSp delSp modSp mod modClrScheme chgLayout">
        <pc:chgData name="Kanamathareddy, Prasad" userId="619a68b2-0a6d-4445-8d56-99adf6c3b66d" providerId="ADAL" clId="{604B078E-EDDA-3045-8B84-D8699C616592}" dt="2020-06-12T00:18:46.936" v="1710" actId="478"/>
        <pc:sldMkLst>
          <pc:docMk/>
          <pc:sldMk cId="3440695519" sldId="1421"/>
        </pc:sldMkLst>
        <pc:spChg chg="add del mod ord">
          <ac:chgData name="Kanamathareddy, Prasad" userId="619a68b2-0a6d-4445-8d56-99adf6c3b66d" providerId="ADAL" clId="{604B078E-EDDA-3045-8B84-D8699C616592}" dt="2020-06-11T20:28:21.545" v="343" actId="478"/>
          <ac:spMkLst>
            <pc:docMk/>
            <pc:sldMk cId="3440695519" sldId="1421"/>
            <ac:spMk id="2" creationId="{F0DC6EFC-16AB-9449-B462-26EE85D890A5}"/>
          </ac:spMkLst>
        </pc:spChg>
        <pc:spChg chg="mod ord">
          <ac:chgData name="Kanamathareddy, Prasad" userId="619a68b2-0a6d-4445-8d56-99adf6c3b66d" providerId="ADAL" clId="{604B078E-EDDA-3045-8B84-D8699C616592}" dt="2020-06-12T00:18:41.880" v="1708" actId="700"/>
          <ac:spMkLst>
            <pc:docMk/>
            <pc:sldMk cId="3440695519" sldId="1421"/>
            <ac:spMk id="3" creationId="{9971DA36-9F49-FF48-9E86-56CA13BEA15E}"/>
          </ac:spMkLst>
        </pc:spChg>
        <pc:spChg chg="mod ord">
          <ac:chgData name="Kanamathareddy, Prasad" userId="619a68b2-0a6d-4445-8d56-99adf6c3b66d" providerId="ADAL" clId="{604B078E-EDDA-3045-8B84-D8699C616592}" dt="2020-06-12T00:18:41.880" v="1708" actId="700"/>
          <ac:spMkLst>
            <pc:docMk/>
            <pc:sldMk cId="3440695519" sldId="1421"/>
            <ac:spMk id="5" creationId="{1FBC603E-4AD8-4CE6-ABD4-21CB73B602F1}"/>
          </ac:spMkLst>
        </pc:spChg>
        <pc:spChg chg="add del mod">
          <ac:chgData name="Kanamathareddy, Prasad" userId="619a68b2-0a6d-4445-8d56-99adf6c3b66d" providerId="ADAL" clId="{604B078E-EDDA-3045-8B84-D8699C616592}" dt="2020-06-12T00:18:46.936" v="1710" actId="478"/>
          <ac:spMkLst>
            <pc:docMk/>
            <pc:sldMk cId="3440695519" sldId="1421"/>
            <ac:spMk id="8" creationId="{BB69C2EF-BFE7-794D-B36D-3D50B16FE6E5}"/>
          </ac:spMkLst>
        </pc:spChg>
        <pc:spChg chg="del mod ord">
          <ac:chgData name="Kanamathareddy, Prasad" userId="619a68b2-0a6d-4445-8d56-99adf6c3b66d" providerId="ADAL" clId="{604B078E-EDDA-3045-8B84-D8699C616592}" dt="2020-06-12T00:18:45.038" v="1709" actId="478"/>
          <ac:spMkLst>
            <pc:docMk/>
            <pc:sldMk cId="3440695519" sldId="1421"/>
            <ac:spMk id="15" creationId="{02518B39-833B-4263-A1DD-CB76A4DA5478}"/>
          </ac:spMkLst>
        </pc:spChg>
        <pc:spChg chg="del mod">
          <ac:chgData name="Kanamathareddy, Prasad" userId="619a68b2-0a6d-4445-8d56-99adf6c3b66d" providerId="ADAL" clId="{604B078E-EDDA-3045-8B84-D8699C616592}" dt="2020-06-11T20:28:28.459" v="345" actId="478"/>
          <ac:spMkLst>
            <pc:docMk/>
            <pc:sldMk cId="3440695519" sldId="1421"/>
            <ac:spMk id="136" creationId="{4879DC12-A277-A64A-B6B2-6E4D97A54397}"/>
          </ac:spMkLst>
        </pc:spChg>
      </pc:sldChg>
      <pc:sldChg chg="ord">
        <pc:chgData name="Kanamathareddy, Prasad" userId="619a68b2-0a6d-4445-8d56-99adf6c3b66d" providerId="ADAL" clId="{604B078E-EDDA-3045-8B84-D8699C616592}" dt="2020-06-11T20:27:18.230" v="329"/>
        <pc:sldMkLst>
          <pc:docMk/>
          <pc:sldMk cId="371922183" sldId="2095"/>
        </pc:sldMkLst>
      </pc:sldChg>
      <pc:sldChg chg="addSp delSp modSp mod ord modClrScheme chgLayout">
        <pc:chgData name="Kanamathareddy, Prasad" userId="619a68b2-0a6d-4445-8d56-99adf6c3b66d" providerId="ADAL" clId="{604B078E-EDDA-3045-8B84-D8699C616592}" dt="2020-06-12T03:42:25.638" v="3294"/>
        <pc:sldMkLst>
          <pc:docMk/>
          <pc:sldMk cId="1899524325" sldId="2104"/>
        </pc:sldMkLst>
        <pc:spChg chg="add del mod ord">
          <ac:chgData name="Kanamathareddy, Prasad" userId="619a68b2-0a6d-4445-8d56-99adf6c3b66d" providerId="ADAL" clId="{604B078E-EDDA-3045-8B84-D8699C616592}" dt="2020-06-11T20:29:26.032" v="362" actId="478"/>
          <ac:spMkLst>
            <pc:docMk/>
            <pc:sldMk cId="1899524325" sldId="2104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0:29:22.808" v="361"/>
          <ac:spMkLst>
            <pc:docMk/>
            <pc:sldMk cId="1899524325" sldId="2104"/>
            <ac:spMk id="12" creationId="{963FB6D0-F124-BF4D-974F-AFC6BB4B1C78}"/>
          </ac:spMkLst>
        </pc:spChg>
        <pc:spChg chg="add del mod">
          <ac:chgData name="Kanamathareddy, Prasad" userId="619a68b2-0a6d-4445-8d56-99adf6c3b66d" providerId="ADAL" clId="{604B078E-EDDA-3045-8B84-D8699C616592}" dt="2020-06-11T20:29:15.792" v="359" actId="478"/>
          <ac:spMkLst>
            <pc:docMk/>
            <pc:sldMk cId="1899524325" sldId="2104"/>
            <ac:spMk id="15" creationId="{27364323-1BB6-9745-A8A3-0D2EB3F58983}"/>
          </ac:spMkLst>
        </pc:spChg>
        <pc:spChg chg="add del mod">
          <ac:chgData name="Kanamathareddy, Prasad" userId="619a68b2-0a6d-4445-8d56-99adf6c3b66d" providerId="ADAL" clId="{604B078E-EDDA-3045-8B84-D8699C616592}" dt="2020-06-11T20:29:28.447" v="363" actId="478"/>
          <ac:spMkLst>
            <pc:docMk/>
            <pc:sldMk cId="1899524325" sldId="2104"/>
            <ac:spMk id="17" creationId="{DA99C125-64C9-8045-8B02-9BAFB72DB665}"/>
          </ac:spMkLst>
        </pc:spChg>
      </pc:sldChg>
      <pc:sldChg chg="addSp delSp modSp mod ord modClrScheme addCm modCm chgLayout">
        <pc:chgData name="Kanamathareddy, Prasad" userId="619a68b2-0a6d-4445-8d56-99adf6c3b66d" providerId="ADAL" clId="{604B078E-EDDA-3045-8B84-D8699C616592}" dt="2020-06-12T03:42:13.997" v="3293"/>
        <pc:sldMkLst>
          <pc:docMk/>
          <pc:sldMk cId="3722567585" sldId="2105"/>
        </pc:sldMkLst>
        <pc:spChg chg="del mod ord">
          <ac:chgData name="Kanamathareddy, Prasad" userId="619a68b2-0a6d-4445-8d56-99adf6c3b66d" providerId="ADAL" clId="{604B078E-EDDA-3045-8B84-D8699C616592}" dt="2020-06-11T20:29:59.028" v="370" actId="478"/>
          <ac:spMkLst>
            <pc:docMk/>
            <pc:sldMk cId="3722567585" sldId="2105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2T00:28:48.255" v="1868" actId="20577"/>
          <ac:spMkLst>
            <pc:docMk/>
            <pc:sldMk cId="3722567585" sldId="2105"/>
            <ac:spMk id="5" creationId="{88F27082-0E42-1340-A235-E1DF0A0DE327}"/>
          </ac:spMkLst>
        </pc:spChg>
        <pc:spChg chg="del">
          <ac:chgData name="Kanamathareddy, Prasad" userId="619a68b2-0a6d-4445-8d56-99adf6c3b66d" providerId="ADAL" clId="{604B078E-EDDA-3045-8B84-D8699C616592}" dt="2020-06-11T20:26:10.953" v="318" actId="478"/>
          <ac:spMkLst>
            <pc:docMk/>
            <pc:sldMk cId="3722567585" sldId="2105"/>
            <ac:spMk id="17" creationId="{D4A8BE71-C7F7-4B4B-96B2-902B2AB3D29C}"/>
          </ac:spMkLst>
        </pc:spChg>
        <pc:spChg chg="add del">
          <ac:chgData name="Kanamathareddy, Prasad" userId="619a68b2-0a6d-4445-8d56-99adf6c3b66d" providerId="ADAL" clId="{604B078E-EDDA-3045-8B84-D8699C616592}" dt="2020-06-11T20:29:54.724" v="369" actId="478"/>
          <ac:spMkLst>
            <pc:docMk/>
            <pc:sldMk cId="3722567585" sldId="2105"/>
            <ac:spMk id="42" creationId="{225A1E7A-7C75-6441-9F3D-338CF385C523}"/>
          </ac:spMkLst>
        </pc:spChg>
      </pc:sldChg>
      <pc:sldChg chg="addSp delSp modSp del mod modClrScheme chgLayout">
        <pc:chgData name="Kanamathareddy, Prasad" userId="619a68b2-0a6d-4445-8d56-99adf6c3b66d" providerId="ADAL" clId="{604B078E-EDDA-3045-8B84-D8699C616592}" dt="2020-06-12T00:28:55.204" v="1869" actId="2696"/>
        <pc:sldMkLst>
          <pc:docMk/>
          <pc:sldMk cId="2265816265" sldId="2106"/>
        </pc:sldMkLst>
        <pc:spChg chg="del mod ord">
          <ac:chgData name="Kanamathareddy, Prasad" userId="619a68b2-0a6d-4445-8d56-99adf6c3b66d" providerId="ADAL" clId="{604B078E-EDDA-3045-8B84-D8699C616592}" dt="2020-06-11T20:30:15.590" v="373" actId="478"/>
          <ac:spMkLst>
            <pc:docMk/>
            <pc:sldMk cId="2265816265" sldId="2106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3:24:55.090" v="1309"/>
          <ac:spMkLst>
            <pc:docMk/>
            <pc:sldMk cId="2265816265" sldId="2106"/>
            <ac:spMk id="3" creationId="{BEE33C8D-DA7A-4647-9AC5-59F5FCFA37A8}"/>
          </ac:spMkLst>
        </pc:spChg>
        <pc:spChg chg="add del mod">
          <ac:chgData name="Kanamathareddy, Prasad" userId="619a68b2-0a6d-4445-8d56-99adf6c3b66d" providerId="ADAL" clId="{604B078E-EDDA-3045-8B84-D8699C616592}" dt="2020-06-11T20:30:19.192" v="374" actId="478"/>
          <ac:spMkLst>
            <pc:docMk/>
            <pc:sldMk cId="2265816265" sldId="2106"/>
            <ac:spMk id="6" creationId="{4ECE3A0D-4BA6-094B-A402-FF1A3B58014A}"/>
          </ac:spMkLst>
        </pc:spChg>
        <pc:spChg chg="del">
          <ac:chgData name="Kanamathareddy, Prasad" userId="619a68b2-0a6d-4445-8d56-99adf6c3b66d" providerId="ADAL" clId="{604B078E-EDDA-3045-8B84-D8699C616592}" dt="2020-06-11T20:25:52.156" v="307" actId="478"/>
          <ac:spMkLst>
            <pc:docMk/>
            <pc:sldMk cId="2265816265" sldId="2106"/>
            <ac:spMk id="17" creationId="{D4A8BE71-C7F7-4B4B-96B2-902B2AB3D29C}"/>
          </ac:spMkLst>
        </pc:spChg>
      </pc:sldChg>
      <pc:sldChg chg="addSp delSp modSp mod ord modClrScheme addCm delCm modCm chgLayout">
        <pc:chgData name="Kanamathareddy, Prasad" userId="619a68b2-0a6d-4445-8d56-99adf6c3b66d" providerId="ADAL" clId="{604B078E-EDDA-3045-8B84-D8699C616592}" dt="2020-06-12T03:41:36.228" v="3292" actId="20577"/>
        <pc:sldMkLst>
          <pc:docMk/>
          <pc:sldMk cId="1868934178" sldId="2107"/>
        </pc:sldMkLst>
        <pc:spChg chg="del mod ord">
          <ac:chgData name="Kanamathareddy, Prasad" userId="619a68b2-0a6d-4445-8d56-99adf6c3b66d" providerId="ADAL" clId="{604B078E-EDDA-3045-8B84-D8699C616592}" dt="2020-06-11T20:28:53.400" v="355" actId="478"/>
          <ac:spMkLst>
            <pc:docMk/>
            <pc:sldMk cId="1868934178" sldId="2107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2T02:36:41.790" v="3178" actId="20577"/>
          <ac:spMkLst>
            <pc:docMk/>
            <pc:sldMk cId="1868934178" sldId="2107"/>
            <ac:spMk id="3" creationId="{4C44481B-F8F9-A04B-8B76-3FD7FD348872}"/>
          </ac:spMkLst>
        </pc:spChg>
        <pc:spChg chg="mod">
          <ac:chgData name="Kanamathareddy, Prasad" userId="619a68b2-0a6d-4445-8d56-99adf6c3b66d" providerId="ADAL" clId="{604B078E-EDDA-3045-8B84-D8699C616592}" dt="2020-06-12T02:38:39.985" v="3259" actId="1035"/>
          <ac:spMkLst>
            <pc:docMk/>
            <pc:sldMk cId="1868934178" sldId="2107"/>
            <ac:spMk id="7" creationId="{25CCAE2E-CA1A-AD4A-BBD5-1DA9A99792B2}"/>
          </ac:spMkLst>
        </pc:spChg>
        <pc:spChg chg="mod">
          <ac:chgData name="Kanamathareddy, Prasad" userId="619a68b2-0a6d-4445-8d56-99adf6c3b66d" providerId="ADAL" clId="{604B078E-EDDA-3045-8B84-D8699C616592}" dt="2020-06-12T02:38:39.985" v="3259" actId="1035"/>
          <ac:spMkLst>
            <pc:docMk/>
            <pc:sldMk cId="1868934178" sldId="2107"/>
            <ac:spMk id="8" creationId="{874D39D7-29D1-694A-B34C-B3A9612C10BC}"/>
          </ac:spMkLst>
        </pc:spChg>
        <pc:spChg chg="mod">
          <ac:chgData name="Kanamathareddy, Prasad" userId="619a68b2-0a6d-4445-8d56-99adf6c3b66d" providerId="ADAL" clId="{604B078E-EDDA-3045-8B84-D8699C616592}" dt="2020-06-12T03:40:41.174" v="3285" actId="20577"/>
          <ac:spMkLst>
            <pc:docMk/>
            <pc:sldMk cId="1868934178" sldId="2107"/>
            <ac:spMk id="16" creationId="{342F0442-1766-1F41-A651-75B7C71084AB}"/>
          </ac:spMkLst>
        </pc:spChg>
        <pc:spChg chg="mod">
          <ac:chgData name="Kanamathareddy, Prasad" userId="619a68b2-0a6d-4445-8d56-99adf6c3b66d" providerId="ADAL" clId="{604B078E-EDDA-3045-8B84-D8699C616592}" dt="2020-06-12T03:41:36.228" v="3292" actId="20577"/>
          <ac:spMkLst>
            <pc:docMk/>
            <pc:sldMk cId="1868934178" sldId="2107"/>
            <ac:spMk id="24" creationId="{EBFC9B27-15BB-6A46-9E68-FA6A7FCA2C1B}"/>
          </ac:spMkLst>
        </pc:spChg>
        <pc:spChg chg="del topLvl">
          <ac:chgData name="Kanamathareddy, Prasad" userId="619a68b2-0a6d-4445-8d56-99adf6c3b66d" providerId="ADAL" clId="{604B078E-EDDA-3045-8B84-D8699C616592}" dt="2020-06-11T20:20:55.504" v="236" actId="478"/>
          <ac:spMkLst>
            <pc:docMk/>
            <pc:sldMk cId="1868934178" sldId="2107"/>
            <ac:spMk id="29" creationId="{C0F69A43-962F-8C4B-8442-7A7E68354E2C}"/>
          </ac:spMkLst>
        </pc:spChg>
        <pc:spChg chg="add mod">
          <ac:chgData name="Kanamathareddy, Prasad" userId="619a68b2-0a6d-4445-8d56-99adf6c3b66d" providerId="ADAL" clId="{604B078E-EDDA-3045-8B84-D8699C616592}" dt="2020-06-12T02:38:19.352" v="3211" actId="1076"/>
          <ac:spMkLst>
            <pc:docMk/>
            <pc:sldMk cId="1868934178" sldId="2107"/>
            <ac:spMk id="30" creationId="{6EC8F55E-11BC-874B-9AED-E6A78BDF72E3}"/>
          </ac:spMkLst>
        </pc:spChg>
        <pc:spChg chg="add mod">
          <ac:chgData name="Kanamathareddy, Prasad" userId="619a68b2-0a6d-4445-8d56-99adf6c3b66d" providerId="ADAL" clId="{604B078E-EDDA-3045-8B84-D8699C616592}" dt="2020-06-12T02:38:16.397" v="3210" actId="1076"/>
          <ac:spMkLst>
            <pc:docMk/>
            <pc:sldMk cId="1868934178" sldId="2107"/>
            <ac:spMk id="32" creationId="{1833452E-CB7A-FE44-BC38-FAED30271CA7}"/>
          </ac:spMkLst>
        </pc:spChg>
        <pc:spChg chg="add mod">
          <ac:chgData name="Kanamathareddy, Prasad" userId="619a68b2-0a6d-4445-8d56-99adf6c3b66d" providerId="ADAL" clId="{604B078E-EDDA-3045-8B84-D8699C616592}" dt="2020-06-12T02:38:02.510" v="3206" actId="1076"/>
          <ac:spMkLst>
            <pc:docMk/>
            <pc:sldMk cId="1868934178" sldId="2107"/>
            <ac:spMk id="33" creationId="{E1EDA08B-53A7-3441-962B-90283AAE736C}"/>
          </ac:spMkLst>
        </pc:spChg>
        <pc:spChg chg="add mod">
          <ac:chgData name="Kanamathareddy, Prasad" userId="619a68b2-0a6d-4445-8d56-99adf6c3b66d" providerId="ADAL" clId="{604B078E-EDDA-3045-8B84-D8699C616592}" dt="2020-06-12T02:37:59.647" v="3205" actId="1076"/>
          <ac:spMkLst>
            <pc:docMk/>
            <pc:sldMk cId="1868934178" sldId="2107"/>
            <ac:spMk id="35" creationId="{D6AEF25F-FEE9-354F-9328-9CE981F150D3}"/>
          </ac:spMkLst>
        </pc:spChg>
        <pc:spChg chg="mod">
          <ac:chgData name="Kanamathareddy, Prasad" userId="619a68b2-0a6d-4445-8d56-99adf6c3b66d" providerId="ADAL" clId="{604B078E-EDDA-3045-8B84-D8699C616592}" dt="2020-06-12T02:38:07.609" v="3208" actId="1076"/>
          <ac:spMkLst>
            <pc:docMk/>
            <pc:sldMk cId="1868934178" sldId="2107"/>
            <ac:spMk id="36" creationId="{0098E774-1E3F-904D-8D96-7E01DB818BCA}"/>
          </ac:spMkLst>
        </pc:spChg>
        <pc:spChg chg="mod">
          <ac:chgData name="Kanamathareddy, Prasad" userId="619a68b2-0a6d-4445-8d56-99adf6c3b66d" providerId="ADAL" clId="{604B078E-EDDA-3045-8B84-D8699C616592}" dt="2020-06-12T03:40:44.250" v="3290" actId="20577"/>
          <ac:spMkLst>
            <pc:docMk/>
            <pc:sldMk cId="1868934178" sldId="2107"/>
            <ac:spMk id="40" creationId="{41129F62-9178-BD41-BF21-51DE1ECACEC2}"/>
          </ac:spMkLst>
        </pc:spChg>
        <pc:spChg chg="del mod">
          <ac:chgData name="Kanamathareddy, Prasad" userId="619a68b2-0a6d-4445-8d56-99adf6c3b66d" providerId="ADAL" clId="{604B078E-EDDA-3045-8B84-D8699C616592}" dt="2020-06-11T20:17:02.562" v="121" actId="478"/>
          <ac:spMkLst>
            <pc:docMk/>
            <pc:sldMk cId="1868934178" sldId="2107"/>
            <ac:spMk id="44" creationId="{8DD0460E-99D8-D944-ACF5-90A9487D88FD}"/>
          </ac:spMkLst>
        </pc:spChg>
        <pc:spChg chg="del mod">
          <ac:chgData name="Kanamathareddy, Prasad" userId="619a68b2-0a6d-4445-8d56-99adf6c3b66d" providerId="ADAL" clId="{604B078E-EDDA-3045-8B84-D8699C616592}" dt="2020-06-11T20:17:05.871" v="122" actId="478"/>
          <ac:spMkLst>
            <pc:docMk/>
            <pc:sldMk cId="1868934178" sldId="2107"/>
            <ac:spMk id="45" creationId="{B3D05B87-F599-0F44-9E43-E38BC74F5307}"/>
          </ac:spMkLst>
        </pc:spChg>
        <pc:spChg chg="del topLvl">
          <ac:chgData name="Kanamathareddy, Prasad" userId="619a68b2-0a6d-4445-8d56-99adf6c3b66d" providerId="ADAL" clId="{604B078E-EDDA-3045-8B84-D8699C616592}" dt="2020-06-11T20:19:51.739" v="213" actId="478"/>
          <ac:spMkLst>
            <pc:docMk/>
            <pc:sldMk cId="1868934178" sldId="2107"/>
            <ac:spMk id="54" creationId="{2AF8DF9A-32D2-D542-A588-64BE921A940A}"/>
          </ac:spMkLst>
        </pc:spChg>
        <pc:grpChg chg="mod">
          <ac:chgData name="Kanamathareddy, Prasad" userId="619a68b2-0a6d-4445-8d56-99adf6c3b66d" providerId="ADAL" clId="{604B078E-EDDA-3045-8B84-D8699C616592}" dt="2020-06-12T02:38:39.985" v="3259" actId="1035"/>
          <ac:grpSpMkLst>
            <pc:docMk/>
            <pc:sldMk cId="1868934178" sldId="2107"/>
            <ac:grpSpMk id="6" creationId="{FF812FA0-358C-5E46-95E9-DF4D9FB28F50}"/>
          </ac:grpSpMkLst>
        </pc:grpChg>
        <pc:grpChg chg="mod topLvl">
          <ac:chgData name="Kanamathareddy, Prasad" userId="619a68b2-0a6d-4445-8d56-99adf6c3b66d" providerId="ADAL" clId="{604B078E-EDDA-3045-8B84-D8699C616592}" dt="2020-06-12T02:37:56.223" v="3204" actId="1076"/>
          <ac:grpSpMkLst>
            <pc:docMk/>
            <pc:sldMk cId="1868934178" sldId="2107"/>
            <ac:grpSpMk id="19" creationId="{7046B69C-44A6-A644-9674-C3556F05603B}"/>
          </ac:grpSpMkLst>
        </pc:grpChg>
        <pc:grpChg chg="mod topLvl">
          <ac:chgData name="Kanamathareddy, Prasad" userId="619a68b2-0a6d-4445-8d56-99adf6c3b66d" providerId="ADAL" clId="{604B078E-EDDA-3045-8B84-D8699C616592}" dt="2020-06-12T02:38:11.753" v="3209" actId="1076"/>
          <ac:grpSpMkLst>
            <pc:docMk/>
            <pc:sldMk cId="1868934178" sldId="2107"/>
            <ac:grpSpMk id="21" creationId="{360A346E-882A-5A45-BA78-44B8CB479F83}"/>
          </ac:grpSpMkLst>
        </pc:grpChg>
        <pc:grpChg chg="add del">
          <ac:chgData name="Kanamathareddy, Prasad" userId="619a68b2-0a6d-4445-8d56-99adf6c3b66d" providerId="ADAL" clId="{604B078E-EDDA-3045-8B84-D8699C616592}" dt="2020-06-11T20:20:55.504" v="236" actId="478"/>
          <ac:grpSpMkLst>
            <pc:docMk/>
            <pc:sldMk cId="1868934178" sldId="2107"/>
            <ac:grpSpMk id="31" creationId="{B9135125-D89C-8748-9CD1-4A1CDFA7F384}"/>
          </ac:grpSpMkLst>
        </pc:grpChg>
        <pc:grpChg chg="del">
          <ac:chgData name="Kanamathareddy, Prasad" userId="619a68b2-0a6d-4445-8d56-99adf6c3b66d" providerId="ADAL" clId="{604B078E-EDDA-3045-8B84-D8699C616592}" dt="2020-06-11T20:19:51.739" v="213" actId="478"/>
          <ac:grpSpMkLst>
            <pc:docMk/>
            <pc:sldMk cId="1868934178" sldId="2107"/>
            <ac:grpSpMk id="34" creationId="{21D302DA-796E-AD44-9657-EDB1065DE0DE}"/>
          </ac:grpSpMkLst>
        </pc:grpChg>
        <pc:graphicFrameChg chg="mod modGraphic">
          <ac:chgData name="Kanamathareddy, Prasad" userId="619a68b2-0a6d-4445-8d56-99adf6c3b66d" providerId="ADAL" clId="{604B078E-EDDA-3045-8B84-D8699C616592}" dt="2020-06-12T02:37:25.237" v="3201" actId="20577"/>
          <ac:graphicFrameMkLst>
            <pc:docMk/>
            <pc:sldMk cId="1868934178" sldId="2107"/>
            <ac:graphicFrameMk id="23" creationId="{AF35F89E-25D3-1E46-BE23-72C4EDB2241A}"/>
          </ac:graphicFrameMkLst>
        </pc:graphicFrameChg>
        <pc:cxnChg chg="del">
          <ac:chgData name="Kanamathareddy, Prasad" userId="619a68b2-0a6d-4445-8d56-99adf6c3b66d" providerId="ADAL" clId="{604B078E-EDDA-3045-8B84-D8699C616592}" dt="2020-06-11T20:17:18.373" v="124" actId="478"/>
          <ac:cxnSpMkLst>
            <pc:docMk/>
            <pc:sldMk cId="1868934178" sldId="2107"/>
            <ac:cxnSpMk id="26" creationId="{0B7F50C9-2546-D74B-929C-28944883EB0B}"/>
          </ac:cxnSpMkLst>
        </pc:cxnChg>
        <pc:cxnChg chg="del">
          <ac:chgData name="Kanamathareddy, Prasad" userId="619a68b2-0a6d-4445-8d56-99adf6c3b66d" providerId="ADAL" clId="{604B078E-EDDA-3045-8B84-D8699C616592}" dt="2020-06-11T20:17:15.453" v="123" actId="478"/>
          <ac:cxnSpMkLst>
            <pc:docMk/>
            <pc:sldMk cId="1868934178" sldId="2107"/>
            <ac:cxnSpMk id="52" creationId="{10E3B094-F4D0-7240-BE03-D66A07E9C803}"/>
          </ac:cxnSpMkLst>
        </pc:cxnChg>
      </pc:sldChg>
      <pc:sldChg chg="addSp delSp modSp mod modClrScheme chgLayout">
        <pc:chgData name="Kanamathareddy, Prasad" userId="619a68b2-0a6d-4445-8d56-99adf6c3b66d" providerId="ADAL" clId="{604B078E-EDDA-3045-8B84-D8699C616592}" dt="2020-06-12T00:36:22.990" v="2045" actId="20577"/>
        <pc:sldMkLst>
          <pc:docMk/>
          <pc:sldMk cId="2745065853" sldId="2108"/>
        </pc:sldMkLst>
        <pc:spChg chg="del mod ord">
          <ac:chgData name="Kanamathareddy, Prasad" userId="619a68b2-0a6d-4445-8d56-99adf6c3b66d" providerId="ADAL" clId="{604B078E-EDDA-3045-8B84-D8699C616592}" dt="2020-06-12T00:29:13.949" v="1874" actId="478"/>
          <ac:spMkLst>
            <pc:docMk/>
            <pc:sldMk cId="2745065853" sldId="2108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2T00:36:22.990" v="2045" actId="20577"/>
          <ac:spMkLst>
            <pc:docMk/>
            <pc:sldMk cId="2745065853" sldId="2108"/>
            <ac:spMk id="3" creationId="{449019A2-5A40-6447-A892-40A4F117F627}"/>
          </ac:spMkLst>
        </pc:spChg>
        <pc:spChg chg="mod">
          <ac:chgData name="Kanamathareddy, Prasad" userId="619a68b2-0a6d-4445-8d56-99adf6c3b66d" providerId="ADAL" clId="{604B078E-EDDA-3045-8B84-D8699C616592}" dt="2020-06-12T00:31:17.180" v="1879"/>
          <ac:spMkLst>
            <pc:docMk/>
            <pc:sldMk cId="2745065853" sldId="2108"/>
            <ac:spMk id="36" creationId="{6C1543A0-33FC-1D42-BA49-A85115F2EB4B}"/>
          </ac:spMkLst>
        </pc:spChg>
      </pc:sldChg>
      <pc:sldChg chg="addSp delSp modSp mod modClrScheme chgLayout">
        <pc:chgData name="Kanamathareddy, Prasad" userId="619a68b2-0a6d-4445-8d56-99adf6c3b66d" providerId="ADAL" clId="{604B078E-EDDA-3045-8B84-D8699C616592}" dt="2020-06-11T22:32:30.765" v="447" actId="478"/>
        <pc:sldMkLst>
          <pc:docMk/>
          <pc:sldMk cId="2179299879" sldId="2109"/>
        </pc:sldMkLst>
        <pc:spChg chg="del mod ord">
          <ac:chgData name="Kanamathareddy, Prasad" userId="619a68b2-0a6d-4445-8d56-99adf6c3b66d" providerId="ADAL" clId="{604B078E-EDDA-3045-8B84-D8699C616592}" dt="2020-06-11T22:28:33.154" v="410" actId="478"/>
          <ac:spMkLst>
            <pc:docMk/>
            <pc:sldMk cId="2179299879" sldId="2109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2:32:28.135" v="446" actId="700"/>
          <ac:spMkLst>
            <pc:docMk/>
            <pc:sldMk cId="2179299879" sldId="2109"/>
            <ac:spMk id="3" creationId="{5B919CAB-24D5-2F4D-A862-77480A28CF51}"/>
          </ac:spMkLst>
        </pc:spChg>
        <pc:spChg chg="add del mod">
          <ac:chgData name="Kanamathareddy, Prasad" userId="619a68b2-0a6d-4445-8d56-99adf6c3b66d" providerId="ADAL" clId="{604B078E-EDDA-3045-8B84-D8699C616592}" dt="2020-06-11T22:28:36.026" v="411" actId="478"/>
          <ac:spMkLst>
            <pc:docMk/>
            <pc:sldMk cId="2179299879" sldId="2109"/>
            <ac:spMk id="6" creationId="{AE5C3E02-6225-064E-9A99-828BD8991219}"/>
          </ac:spMkLst>
        </pc:spChg>
        <pc:spChg chg="add del mod ord">
          <ac:chgData name="Kanamathareddy, Prasad" userId="619a68b2-0a6d-4445-8d56-99adf6c3b66d" providerId="ADAL" clId="{604B078E-EDDA-3045-8B84-D8699C616592}" dt="2020-06-11T22:32:30.765" v="447" actId="478"/>
          <ac:spMkLst>
            <pc:docMk/>
            <pc:sldMk cId="2179299879" sldId="2109"/>
            <ac:spMk id="7" creationId="{27EF9170-CC65-4A4E-A4EC-D4E3419AA30F}"/>
          </ac:spMkLst>
        </pc:spChg>
        <pc:spChg chg="mod">
          <ac:chgData name="Kanamathareddy, Prasad" userId="619a68b2-0a6d-4445-8d56-99adf6c3b66d" providerId="ADAL" clId="{604B078E-EDDA-3045-8B84-D8699C616592}" dt="2020-06-11T22:28:41.750" v="412" actId="255"/>
          <ac:spMkLst>
            <pc:docMk/>
            <pc:sldMk cId="2179299879" sldId="2109"/>
            <ac:spMk id="170" creationId="{7602EFA9-AF10-374D-A148-3534286852ED}"/>
          </ac:spMkLst>
        </pc:spChg>
      </pc:sldChg>
      <pc:sldChg chg="addSp delSp modSp mod ord modClrScheme chgLayout">
        <pc:chgData name="Kanamathareddy, Prasad" userId="619a68b2-0a6d-4445-8d56-99adf6c3b66d" providerId="ADAL" clId="{604B078E-EDDA-3045-8B84-D8699C616592}" dt="2020-06-12T00:40:10.423" v="2052" actId="20577"/>
        <pc:sldMkLst>
          <pc:docMk/>
          <pc:sldMk cId="3262056625" sldId="2110"/>
        </pc:sldMkLst>
        <pc:spChg chg="del mod ord">
          <ac:chgData name="Kanamathareddy, Prasad" userId="619a68b2-0a6d-4445-8d56-99adf6c3b66d" providerId="ADAL" clId="{604B078E-EDDA-3045-8B84-D8699C616592}" dt="2020-06-11T22:54:00.897" v="1072" actId="478"/>
          <ac:spMkLst>
            <pc:docMk/>
            <pc:sldMk cId="3262056625" sldId="2110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3:25:37.400" v="1316" actId="700"/>
          <ac:spMkLst>
            <pc:docMk/>
            <pc:sldMk cId="3262056625" sldId="2110"/>
            <ac:spMk id="3" creationId="{56D56C62-C7FF-4C44-A114-D701217B7E80}"/>
          </ac:spMkLst>
        </pc:spChg>
        <pc:spChg chg="add del mod">
          <ac:chgData name="Kanamathareddy, Prasad" userId="619a68b2-0a6d-4445-8d56-99adf6c3b66d" providerId="ADAL" clId="{604B078E-EDDA-3045-8B84-D8699C616592}" dt="2020-06-11T22:54:05.233" v="1073" actId="478"/>
          <ac:spMkLst>
            <pc:docMk/>
            <pc:sldMk cId="3262056625" sldId="2110"/>
            <ac:spMk id="6" creationId="{310DC35F-AB50-0A47-87EB-BB634EF67E12}"/>
          </ac:spMkLst>
        </pc:spChg>
        <pc:spChg chg="add del mod ord">
          <ac:chgData name="Kanamathareddy, Prasad" userId="619a68b2-0a6d-4445-8d56-99adf6c3b66d" providerId="ADAL" clId="{604B078E-EDDA-3045-8B84-D8699C616592}" dt="2020-06-11T23:25:37.400" v="1316" actId="700"/>
          <ac:spMkLst>
            <pc:docMk/>
            <pc:sldMk cId="3262056625" sldId="2110"/>
            <ac:spMk id="7" creationId="{B960EDE9-F8E1-E741-9C9A-434C0A4B1B7A}"/>
          </ac:spMkLst>
        </pc:spChg>
        <pc:spChg chg="add del mod ord">
          <ac:chgData name="Kanamathareddy, Prasad" userId="619a68b2-0a6d-4445-8d56-99adf6c3b66d" providerId="ADAL" clId="{604B078E-EDDA-3045-8B84-D8699C616592}" dt="2020-06-11T23:25:34.472" v="1313" actId="478"/>
          <ac:spMkLst>
            <pc:docMk/>
            <pc:sldMk cId="3262056625" sldId="2110"/>
            <ac:spMk id="8" creationId="{B4F07CD1-D68E-1447-BA9E-FDAFC3DE297D}"/>
          </ac:spMkLst>
        </pc:spChg>
        <pc:spChg chg="add del mod ord">
          <ac:chgData name="Kanamathareddy, Prasad" userId="619a68b2-0a6d-4445-8d56-99adf6c3b66d" providerId="ADAL" clId="{604B078E-EDDA-3045-8B84-D8699C616592}" dt="2020-06-11T23:26:21.425" v="1347" actId="478"/>
          <ac:spMkLst>
            <pc:docMk/>
            <pc:sldMk cId="3262056625" sldId="2110"/>
            <ac:spMk id="9" creationId="{F29EF6D1-B147-2F4D-A55C-C68B4B6E22A4}"/>
          </ac:spMkLst>
        </pc:spChg>
        <pc:spChg chg="add mod ord">
          <ac:chgData name="Kanamathareddy, Prasad" userId="619a68b2-0a6d-4445-8d56-99adf6c3b66d" providerId="ADAL" clId="{604B078E-EDDA-3045-8B84-D8699C616592}" dt="2020-06-12T00:40:10.423" v="2052" actId="20577"/>
          <ac:spMkLst>
            <pc:docMk/>
            <pc:sldMk cId="3262056625" sldId="2110"/>
            <ac:spMk id="10" creationId="{400C79B2-81C0-B347-BB85-FD87800B8D86}"/>
          </ac:spMkLst>
        </pc:spChg>
        <pc:spChg chg="add del mod">
          <ac:chgData name="Kanamathareddy, Prasad" userId="619a68b2-0a6d-4445-8d56-99adf6c3b66d" providerId="ADAL" clId="{604B078E-EDDA-3045-8B84-D8699C616592}" dt="2020-06-11T23:26:22.246" v="1349"/>
          <ac:spMkLst>
            <pc:docMk/>
            <pc:sldMk cId="3262056625" sldId="2110"/>
            <ac:spMk id="11" creationId="{AA2C802A-F10D-9D4D-8ECB-38A0634AAFCA}"/>
          </ac:spMkLst>
        </pc:spChg>
        <pc:spChg chg="del mod">
          <ac:chgData name="Kanamathareddy, Prasad" userId="619a68b2-0a6d-4445-8d56-99adf6c3b66d" providerId="ADAL" clId="{604B078E-EDDA-3045-8B84-D8699C616592}" dt="2020-06-11T23:25:35.934" v="1315"/>
          <ac:spMkLst>
            <pc:docMk/>
            <pc:sldMk cId="3262056625" sldId="2110"/>
            <ac:spMk id="115" creationId="{5B7CBDA3-10B2-A540-9681-092D4F1C2311}"/>
          </ac:spMkLst>
        </pc:spChg>
      </pc:sldChg>
      <pc:sldChg chg="ord">
        <pc:chgData name="Kanamathareddy, Prasad" userId="619a68b2-0a6d-4445-8d56-99adf6c3b66d" providerId="ADAL" clId="{604B078E-EDDA-3045-8B84-D8699C616592}" dt="2020-06-11T20:27:20.037" v="331"/>
        <pc:sldMkLst>
          <pc:docMk/>
          <pc:sldMk cId="3055664891" sldId="2112"/>
        </pc:sldMkLst>
      </pc:sldChg>
      <pc:sldChg chg="modSp">
        <pc:chgData name="Kanamathareddy, Prasad" userId="619a68b2-0a6d-4445-8d56-99adf6c3b66d" providerId="ADAL" clId="{604B078E-EDDA-3045-8B84-D8699C616592}" dt="2020-06-12T00:36:12.451" v="2026" actId="20577"/>
        <pc:sldMkLst>
          <pc:docMk/>
          <pc:sldMk cId="547561455" sldId="2113"/>
        </pc:sldMkLst>
        <pc:spChg chg="mod">
          <ac:chgData name="Kanamathareddy, Prasad" userId="619a68b2-0a6d-4445-8d56-99adf6c3b66d" providerId="ADAL" clId="{604B078E-EDDA-3045-8B84-D8699C616592}" dt="2020-06-11T23:56:58.076" v="1637" actId="20577"/>
          <ac:spMkLst>
            <pc:docMk/>
            <pc:sldMk cId="547561455" sldId="2113"/>
            <ac:spMk id="2" creationId="{26D728E9-E972-4BE3-B9C9-2EC137A3D4F1}"/>
          </ac:spMkLst>
        </pc:spChg>
        <pc:spChg chg="mod">
          <ac:chgData name="Kanamathareddy, Prasad" userId="619a68b2-0a6d-4445-8d56-99adf6c3b66d" providerId="ADAL" clId="{604B078E-EDDA-3045-8B84-D8699C616592}" dt="2020-06-12T00:36:12.451" v="2026" actId="20577"/>
          <ac:spMkLst>
            <pc:docMk/>
            <pc:sldMk cId="547561455" sldId="2113"/>
            <ac:spMk id="18" creationId="{F2DDEEC2-8ABA-8447-AA22-365A64995010}"/>
          </ac:spMkLst>
        </pc:spChg>
      </pc:sldChg>
      <pc:sldChg chg="ord addCm delCm modCm">
        <pc:chgData name="Kanamathareddy, Prasad" userId="619a68b2-0a6d-4445-8d56-99adf6c3b66d" providerId="ADAL" clId="{604B078E-EDDA-3045-8B84-D8699C616592}" dt="2020-06-11T22:32:39.987" v="448" actId="1592"/>
        <pc:sldMkLst>
          <pc:docMk/>
          <pc:sldMk cId="1269834596" sldId="2114"/>
        </pc:sldMkLst>
      </pc:sldChg>
      <pc:sldChg chg="addSp delSp modSp mod modClrScheme chgLayout">
        <pc:chgData name="Kanamathareddy, Prasad" userId="619a68b2-0a6d-4445-8d56-99adf6c3b66d" providerId="ADAL" clId="{604B078E-EDDA-3045-8B84-D8699C616592}" dt="2020-06-11T22:29:13.594" v="416" actId="478"/>
        <pc:sldMkLst>
          <pc:docMk/>
          <pc:sldMk cId="1411977727" sldId="2115"/>
        </pc:sldMkLst>
        <pc:spChg chg="del mod ord">
          <ac:chgData name="Kanamathareddy, Prasad" userId="619a68b2-0a6d-4445-8d56-99adf6c3b66d" providerId="ADAL" clId="{604B078E-EDDA-3045-8B84-D8699C616592}" dt="2020-06-11T22:29:11.616" v="415" actId="478"/>
          <ac:spMkLst>
            <pc:docMk/>
            <pc:sldMk cId="1411977727" sldId="2115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2:29:08.644" v="414"/>
          <ac:spMkLst>
            <pc:docMk/>
            <pc:sldMk cId="1411977727" sldId="2115"/>
            <ac:spMk id="4" creationId="{E2D86875-7C42-6A41-914F-7A19AA9E78F0}"/>
          </ac:spMkLst>
        </pc:spChg>
        <pc:spChg chg="add del mod">
          <ac:chgData name="Kanamathareddy, Prasad" userId="619a68b2-0a6d-4445-8d56-99adf6c3b66d" providerId="ADAL" clId="{604B078E-EDDA-3045-8B84-D8699C616592}" dt="2020-06-11T22:29:13.594" v="416" actId="478"/>
          <ac:spMkLst>
            <pc:docMk/>
            <pc:sldMk cId="1411977727" sldId="2115"/>
            <ac:spMk id="10" creationId="{4A8FAA01-720B-2749-9B10-6F9D4966CF11}"/>
          </ac:spMkLst>
        </pc:spChg>
      </pc:sldChg>
      <pc:sldChg chg="addSp delSp modSp mod ord modClrScheme chgLayout">
        <pc:chgData name="Kanamathareddy, Prasad" userId="619a68b2-0a6d-4445-8d56-99adf6c3b66d" providerId="ADAL" clId="{604B078E-EDDA-3045-8B84-D8699C616592}" dt="2020-06-12T00:39:36.275" v="2051"/>
        <pc:sldMkLst>
          <pc:docMk/>
          <pc:sldMk cId="2676854688" sldId="2116"/>
        </pc:sldMkLst>
        <pc:spChg chg="del mod ord">
          <ac:chgData name="Kanamathareddy, Prasad" userId="619a68b2-0a6d-4445-8d56-99adf6c3b66d" providerId="ADAL" clId="{604B078E-EDDA-3045-8B84-D8699C616592}" dt="2020-06-11T22:31:38.910" v="441" actId="478"/>
          <ac:spMkLst>
            <pc:docMk/>
            <pc:sldMk cId="2676854688" sldId="2116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2T00:37:58.590" v="2049" actId="20577"/>
          <ac:spMkLst>
            <pc:docMk/>
            <pc:sldMk cId="2676854688" sldId="2116"/>
            <ac:spMk id="4" creationId="{ED9D0E28-4B5D-9B4D-A569-59660C6DEFC2}"/>
          </ac:spMkLst>
        </pc:spChg>
        <pc:spChg chg="add del mod">
          <ac:chgData name="Kanamathareddy, Prasad" userId="619a68b2-0a6d-4445-8d56-99adf6c3b66d" providerId="ADAL" clId="{604B078E-EDDA-3045-8B84-D8699C616592}" dt="2020-06-11T22:31:41.551" v="442" actId="478"/>
          <ac:spMkLst>
            <pc:docMk/>
            <pc:sldMk cId="2676854688" sldId="2116"/>
            <ac:spMk id="7" creationId="{06AEB04D-1FF6-4B46-AACF-C657327A51B3}"/>
          </ac:spMkLst>
        </pc:spChg>
        <pc:spChg chg="mod">
          <ac:chgData name="Kanamathareddy, Prasad" userId="619a68b2-0a6d-4445-8d56-99adf6c3b66d" providerId="ADAL" clId="{604B078E-EDDA-3045-8B84-D8699C616592}" dt="2020-06-12T00:39:15.298" v="2050" actId="20577"/>
          <ac:spMkLst>
            <pc:docMk/>
            <pc:sldMk cId="2676854688" sldId="2116"/>
            <ac:spMk id="115" creationId="{5B7CBDA3-10B2-A540-9681-092D4F1C2311}"/>
          </ac:spMkLst>
        </pc:spChg>
        <pc:graphicFrameChg chg="mod modGraphic">
          <ac:chgData name="Kanamathareddy, Prasad" userId="619a68b2-0a6d-4445-8d56-99adf6c3b66d" providerId="ADAL" clId="{604B078E-EDDA-3045-8B84-D8699C616592}" dt="2020-06-11T23:57:44.420" v="1640" actId="2711"/>
          <ac:graphicFrameMkLst>
            <pc:docMk/>
            <pc:sldMk cId="2676854688" sldId="2116"/>
            <ac:graphicFrameMk id="3" creationId="{EEC24F97-FEE4-F648-B126-A66658FB6137}"/>
          </ac:graphicFrameMkLst>
        </pc:graphicFrameChg>
      </pc:sldChg>
      <pc:sldChg chg="addSp delSp modSp mod ord modClrScheme chgLayout">
        <pc:chgData name="Kanamathareddy, Prasad" userId="619a68b2-0a6d-4445-8d56-99adf6c3b66d" providerId="ADAL" clId="{604B078E-EDDA-3045-8B84-D8699C616592}" dt="2020-06-12T00:37:13.635" v="2047"/>
        <pc:sldMkLst>
          <pc:docMk/>
          <pc:sldMk cId="2942312183" sldId="2117"/>
        </pc:sldMkLst>
        <pc:spChg chg="del mod ord">
          <ac:chgData name="Kanamathareddy, Prasad" userId="619a68b2-0a6d-4445-8d56-99adf6c3b66d" providerId="ADAL" clId="{604B078E-EDDA-3045-8B84-D8699C616592}" dt="2020-06-11T22:31:25.604" v="437" actId="478"/>
          <ac:spMkLst>
            <pc:docMk/>
            <pc:sldMk cId="2942312183" sldId="2117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3:27:25.805" v="1380" actId="20577"/>
          <ac:spMkLst>
            <pc:docMk/>
            <pc:sldMk cId="2942312183" sldId="2117"/>
            <ac:spMk id="5" creationId="{F82BC570-907C-3346-ADEA-20829A12DC6D}"/>
          </ac:spMkLst>
        </pc:spChg>
        <pc:spChg chg="add del mod">
          <ac:chgData name="Kanamathareddy, Prasad" userId="619a68b2-0a6d-4445-8d56-99adf6c3b66d" providerId="ADAL" clId="{604B078E-EDDA-3045-8B84-D8699C616592}" dt="2020-06-11T22:31:27.249" v="438" actId="478"/>
          <ac:spMkLst>
            <pc:docMk/>
            <pc:sldMk cId="2942312183" sldId="2117"/>
            <ac:spMk id="7" creationId="{95FFA3CF-58C6-AC45-BB17-03AF26B0536F}"/>
          </ac:spMkLst>
        </pc:spChg>
        <pc:graphicFrameChg chg="modGraphic">
          <ac:chgData name="Kanamathareddy, Prasad" userId="619a68b2-0a6d-4445-8d56-99adf6c3b66d" providerId="ADAL" clId="{604B078E-EDDA-3045-8B84-D8699C616592}" dt="2020-06-11T22:29:30.593" v="417" actId="2711"/>
          <ac:graphicFrameMkLst>
            <pc:docMk/>
            <pc:sldMk cId="2942312183" sldId="2117"/>
            <ac:graphicFrameMk id="3" creationId="{EEC24F97-FEE4-F648-B126-A66658FB6137}"/>
          </ac:graphicFrameMkLst>
        </pc:graphicFrameChg>
      </pc:sldChg>
      <pc:sldChg chg="addSp delSp modSp mod modClrScheme chgLayout">
        <pc:chgData name="Kanamathareddy, Prasad" userId="619a68b2-0a6d-4445-8d56-99adf6c3b66d" providerId="ADAL" clId="{604B078E-EDDA-3045-8B84-D8699C616592}" dt="2020-06-12T00:59:20.927" v="2400" actId="1076"/>
        <pc:sldMkLst>
          <pc:docMk/>
          <pc:sldMk cId="1916948116" sldId="2118"/>
        </pc:sldMkLst>
        <pc:spChg chg="del mod ord">
          <ac:chgData name="Kanamathareddy, Prasad" userId="619a68b2-0a6d-4445-8d56-99adf6c3b66d" providerId="ADAL" clId="{604B078E-EDDA-3045-8B84-D8699C616592}" dt="2020-06-11T23:27:42.924" v="1384" actId="478"/>
          <ac:spMkLst>
            <pc:docMk/>
            <pc:sldMk cId="1916948116" sldId="2118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3:29:27.537" v="1473" actId="20577"/>
          <ac:spMkLst>
            <pc:docMk/>
            <pc:sldMk cId="1916948116" sldId="2118"/>
            <ac:spMk id="4" creationId="{5B93F652-FA4C-8841-8959-B006CFFA89C4}"/>
          </ac:spMkLst>
        </pc:spChg>
        <pc:spChg chg="add del mod ord">
          <ac:chgData name="Kanamathareddy, Prasad" userId="619a68b2-0a6d-4445-8d56-99adf6c3b66d" providerId="ADAL" clId="{604B078E-EDDA-3045-8B84-D8699C616592}" dt="2020-06-11T22:31:03.435" v="430" actId="478"/>
          <ac:spMkLst>
            <pc:docMk/>
            <pc:sldMk cId="1916948116" sldId="2118"/>
            <ac:spMk id="5" creationId="{FA923EC6-9262-694A-8742-92EF6E8011EF}"/>
          </ac:spMkLst>
        </pc:spChg>
        <pc:spChg chg="add mod">
          <ac:chgData name="Kanamathareddy, Prasad" userId="619a68b2-0a6d-4445-8d56-99adf6c3b66d" providerId="ADAL" clId="{604B078E-EDDA-3045-8B84-D8699C616592}" dt="2020-06-11T23:58:44.342" v="1661" actId="20577"/>
          <ac:spMkLst>
            <pc:docMk/>
            <pc:sldMk cId="1916948116" sldId="2118"/>
            <ac:spMk id="9" creationId="{46674485-D16C-9D46-9039-B1349E2CBAFD}"/>
          </ac:spMkLst>
        </pc:spChg>
        <pc:spChg chg="del mod">
          <ac:chgData name="Kanamathareddy, Prasad" userId="619a68b2-0a6d-4445-8d56-99adf6c3b66d" providerId="ADAL" clId="{604B078E-EDDA-3045-8B84-D8699C616592}" dt="2020-06-11T23:28:35.408" v="1447"/>
          <ac:spMkLst>
            <pc:docMk/>
            <pc:sldMk cId="1916948116" sldId="2118"/>
            <ac:spMk id="13" creationId="{ED217D98-F7BD-AC40-B1F7-BB337306D6C3}"/>
          </ac:spMkLst>
        </pc:spChg>
        <pc:spChg chg="mod">
          <ac:chgData name="Kanamathareddy, Prasad" userId="619a68b2-0a6d-4445-8d56-99adf6c3b66d" providerId="ADAL" clId="{604B078E-EDDA-3045-8B84-D8699C616592}" dt="2020-06-12T00:59:20.927" v="2400" actId="1076"/>
          <ac:spMkLst>
            <pc:docMk/>
            <pc:sldMk cId="1916948116" sldId="2118"/>
            <ac:spMk id="16" creationId="{9BB09402-1717-3D4C-9958-F8BEA675851A}"/>
          </ac:spMkLst>
        </pc:spChg>
        <pc:spChg chg="mod">
          <ac:chgData name="Kanamathareddy, Prasad" userId="619a68b2-0a6d-4445-8d56-99adf6c3b66d" providerId="ADAL" clId="{604B078E-EDDA-3045-8B84-D8699C616592}" dt="2020-06-11T23:59:06.455" v="1662" actId="20577"/>
          <ac:spMkLst>
            <pc:docMk/>
            <pc:sldMk cId="1916948116" sldId="2118"/>
            <ac:spMk id="115" creationId="{5B7CBDA3-10B2-A540-9681-092D4F1C2311}"/>
          </ac:spMkLst>
        </pc:spChg>
        <pc:graphicFrameChg chg="mod modGraphic">
          <ac:chgData name="Kanamathareddy, Prasad" userId="619a68b2-0a6d-4445-8d56-99adf6c3b66d" providerId="ADAL" clId="{604B078E-EDDA-3045-8B84-D8699C616592}" dt="2020-06-11T23:31:26.320" v="1516" actId="2711"/>
          <ac:graphicFrameMkLst>
            <pc:docMk/>
            <pc:sldMk cId="1916948116" sldId="2118"/>
            <ac:graphicFrameMk id="3" creationId="{EEC24F97-FEE4-F648-B126-A66658FB6137}"/>
          </ac:graphicFrameMkLst>
        </pc:graphicFrameChg>
      </pc:sldChg>
      <pc:sldChg chg="addSp delSp modSp mod modClrScheme chgLayout">
        <pc:chgData name="Kanamathareddy, Prasad" userId="619a68b2-0a6d-4445-8d56-99adf6c3b66d" providerId="ADAL" clId="{604B078E-EDDA-3045-8B84-D8699C616592}" dt="2020-06-12T02:39:25.501" v="3260" actId="1076"/>
        <pc:sldMkLst>
          <pc:docMk/>
          <pc:sldMk cId="3863982114" sldId="2119"/>
        </pc:sldMkLst>
        <pc:spChg chg="del mod ord">
          <ac:chgData name="Kanamathareddy, Prasad" userId="619a68b2-0a6d-4445-8d56-99adf6c3b66d" providerId="ADAL" clId="{604B078E-EDDA-3045-8B84-D8699C616592}" dt="2020-06-11T22:31:12.963" v="433" actId="478"/>
          <ac:spMkLst>
            <pc:docMk/>
            <pc:sldMk cId="3863982114" sldId="2119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3:29:48.404" v="1492" actId="700"/>
          <ac:spMkLst>
            <pc:docMk/>
            <pc:sldMk cId="3863982114" sldId="2119"/>
            <ac:spMk id="4" creationId="{DF439EE0-D44E-A44C-A325-A76CCFB9B462}"/>
          </ac:spMkLst>
        </pc:spChg>
        <pc:spChg chg="add del mod">
          <ac:chgData name="Kanamathareddy, Prasad" userId="619a68b2-0a6d-4445-8d56-99adf6c3b66d" providerId="ADAL" clId="{604B078E-EDDA-3045-8B84-D8699C616592}" dt="2020-06-11T22:31:14.874" v="434" actId="478"/>
          <ac:spMkLst>
            <pc:docMk/>
            <pc:sldMk cId="3863982114" sldId="2119"/>
            <ac:spMk id="7" creationId="{7081C86C-3B05-5849-A258-4027F687CADD}"/>
          </ac:spMkLst>
        </pc:spChg>
        <pc:spChg chg="add del mod ord">
          <ac:chgData name="Kanamathareddy, Prasad" userId="619a68b2-0a6d-4445-8d56-99adf6c3b66d" providerId="ADAL" clId="{604B078E-EDDA-3045-8B84-D8699C616592}" dt="2020-06-11T23:29:48.404" v="1492" actId="700"/>
          <ac:spMkLst>
            <pc:docMk/>
            <pc:sldMk cId="3863982114" sldId="2119"/>
            <ac:spMk id="8" creationId="{EBF06A19-FAE3-E84C-BF71-B7DA7932457A}"/>
          </ac:spMkLst>
        </pc:spChg>
        <pc:spChg chg="add del mod ord">
          <ac:chgData name="Kanamathareddy, Prasad" userId="619a68b2-0a6d-4445-8d56-99adf6c3b66d" providerId="ADAL" clId="{604B078E-EDDA-3045-8B84-D8699C616592}" dt="2020-06-11T23:29:48.404" v="1492" actId="700"/>
          <ac:spMkLst>
            <pc:docMk/>
            <pc:sldMk cId="3863982114" sldId="2119"/>
            <ac:spMk id="10" creationId="{89F74FAA-6E7B-C942-8CCB-DA76C884A89A}"/>
          </ac:spMkLst>
        </pc:spChg>
        <pc:spChg chg="add del mod ord">
          <ac:chgData name="Kanamathareddy, Prasad" userId="619a68b2-0a6d-4445-8d56-99adf6c3b66d" providerId="ADAL" clId="{604B078E-EDDA-3045-8B84-D8699C616592}" dt="2020-06-11T23:29:51.480" v="1493" actId="478"/>
          <ac:spMkLst>
            <pc:docMk/>
            <pc:sldMk cId="3863982114" sldId="2119"/>
            <ac:spMk id="12" creationId="{514DAA03-6C94-1147-8A7C-C6C9249431DA}"/>
          </ac:spMkLst>
        </pc:spChg>
        <pc:spChg chg="add mod ord">
          <ac:chgData name="Kanamathareddy, Prasad" userId="619a68b2-0a6d-4445-8d56-99adf6c3b66d" providerId="ADAL" clId="{604B078E-EDDA-3045-8B84-D8699C616592}" dt="2020-06-11T23:32:12.747" v="1517" actId="1076"/>
          <ac:spMkLst>
            <pc:docMk/>
            <pc:sldMk cId="3863982114" sldId="2119"/>
            <ac:spMk id="13" creationId="{A88E022A-9438-CE45-B4FD-2973751AC351}"/>
          </ac:spMkLst>
        </pc:spChg>
        <pc:spChg chg="del mod">
          <ac:chgData name="Kanamathareddy, Prasad" userId="619a68b2-0a6d-4445-8d56-99adf6c3b66d" providerId="ADAL" clId="{604B078E-EDDA-3045-8B84-D8699C616592}" dt="2020-06-11T23:30:01.851" v="1499"/>
          <ac:spMkLst>
            <pc:docMk/>
            <pc:sldMk cId="3863982114" sldId="2119"/>
            <ac:spMk id="18" creationId="{C3511A34-B400-7943-A9A5-875DCA47315D}"/>
          </ac:spMkLst>
        </pc:spChg>
        <pc:spChg chg="del">
          <ac:chgData name="Kanamathareddy, Prasad" userId="619a68b2-0a6d-4445-8d56-99adf6c3b66d" providerId="ADAL" clId="{604B078E-EDDA-3045-8B84-D8699C616592}" dt="2020-06-11T23:30:35.577" v="1509" actId="478"/>
          <ac:spMkLst>
            <pc:docMk/>
            <pc:sldMk cId="3863982114" sldId="2119"/>
            <ac:spMk id="19" creationId="{48CEE438-D45A-1247-970F-DCA91E8D188B}"/>
          </ac:spMkLst>
        </pc:spChg>
        <pc:spChg chg="add mod">
          <ac:chgData name="Kanamathareddy, Prasad" userId="619a68b2-0a6d-4445-8d56-99adf6c3b66d" providerId="ADAL" clId="{604B078E-EDDA-3045-8B84-D8699C616592}" dt="2020-06-12T02:39:25.501" v="3260" actId="1076"/>
          <ac:spMkLst>
            <pc:docMk/>
            <pc:sldMk cId="3863982114" sldId="2119"/>
            <ac:spMk id="20" creationId="{5BE06FAF-30F3-9545-A9C4-AD8AD9EAE8A1}"/>
          </ac:spMkLst>
        </pc:spChg>
        <pc:spChg chg="mod">
          <ac:chgData name="Kanamathareddy, Prasad" userId="619a68b2-0a6d-4445-8d56-99adf6c3b66d" providerId="ADAL" clId="{604B078E-EDDA-3045-8B84-D8699C616592}" dt="2020-06-11T23:31:07.650" v="1513" actId="20577"/>
          <ac:spMkLst>
            <pc:docMk/>
            <pc:sldMk cId="3863982114" sldId="2119"/>
            <ac:spMk id="115" creationId="{5B7CBDA3-10B2-A540-9681-092D4F1C2311}"/>
          </ac:spMkLst>
        </pc:spChg>
        <pc:graphicFrameChg chg="mod modGraphic">
          <ac:chgData name="Kanamathareddy, Prasad" userId="619a68b2-0a6d-4445-8d56-99adf6c3b66d" providerId="ADAL" clId="{604B078E-EDDA-3045-8B84-D8699C616592}" dt="2020-06-11T23:30:56.098" v="1512"/>
          <ac:graphicFrameMkLst>
            <pc:docMk/>
            <pc:sldMk cId="3863982114" sldId="2119"/>
            <ac:graphicFrameMk id="3" creationId="{EEC24F97-FEE4-F648-B126-A66658FB6137}"/>
          </ac:graphicFrameMkLst>
        </pc:graphicFrameChg>
      </pc:sldChg>
      <pc:sldChg chg="addSp delSp modSp mod modClrScheme chgLayout">
        <pc:chgData name="Kanamathareddy, Prasad" userId="619a68b2-0a6d-4445-8d56-99adf6c3b66d" providerId="ADAL" clId="{604B078E-EDDA-3045-8B84-D8699C616592}" dt="2020-06-12T00:46:13.161" v="2166" actId="478"/>
        <pc:sldMkLst>
          <pc:docMk/>
          <pc:sldMk cId="1756763574" sldId="2120"/>
        </pc:sldMkLst>
        <pc:spChg chg="add mod ord">
          <ac:chgData name="Kanamathareddy, Prasad" userId="619a68b2-0a6d-4445-8d56-99adf6c3b66d" providerId="ADAL" clId="{604B078E-EDDA-3045-8B84-D8699C616592}" dt="2020-06-12T00:46:08.518" v="2165"/>
          <ac:spMkLst>
            <pc:docMk/>
            <pc:sldMk cId="1756763574" sldId="2120"/>
            <ac:spMk id="2" creationId="{C1DA332C-4DBC-DA43-AA4E-DA79D0F73E20}"/>
          </ac:spMkLst>
        </pc:spChg>
        <pc:spChg chg="add del mod">
          <ac:chgData name="Kanamathareddy, Prasad" userId="619a68b2-0a6d-4445-8d56-99adf6c3b66d" providerId="ADAL" clId="{604B078E-EDDA-3045-8B84-D8699C616592}" dt="2020-06-11T23:33:17.095" v="1523" actId="478"/>
          <ac:spMkLst>
            <pc:docMk/>
            <pc:sldMk cId="1756763574" sldId="2120"/>
            <ac:spMk id="4" creationId="{225E6574-908B-A24B-BAE9-E3179AB829E3}"/>
          </ac:spMkLst>
        </pc:spChg>
        <pc:spChg chg="del mod ord">
          <ac:chgData name="Kanamathareddy, Prasad" userId="619a68b2-0a6d-4445-8d56-99adf6c3b66d" providerId="ADAL" clId="{604B078E-EDDA-3045-8B84-D8699C616592}" dt="2020-06-11T23:33:12.052" v="1522" actId="478"/>
          <ac:spMkLst>
            <pc:docMk/>
            <pc:sldMk cId="1756763574" sldId="2120"/>
            <ac:spMk id="68" creationId="{9E286C17-C813-E245-843E-5F8495958996}"/>
          </ac:spMkLst>
        </pc:spChg>
        <pc:spChg chg="del">
          <ac:chgData name="Kanamathareddy, Prasad" userId="619a68b2-0a6d-4445-8d56-99adf6c3b66d" providerId="ADAL" clId="{604B078E-EDDA-3045-8B84-D8699C616592}" dt="2020-06-12T00:46:13.161" v="2166" actId="478"/>
          <ac:spMkLst>
            <pc:docMk/>
            <pc:sldMk cId="1756763574" sldId="2120"/>
            <ac:spMk id="115" creationId="{5B7CBDA3-10B2-A540-9681-092D4F1C2311}"/>
          </ac:spMkLst>
        </pc:spChg>
      </pc:sldChg>
      <pc:sldChg chg="addSp delSp modSp mod modClrScheme chgLayout">
        <pc:chgData name="Kanamathareddy, Prasad" userId="619a68b2-0a6d-4445-8d56-99adf6c3b66d" providerId="ADAL" clId="{604B078E-EDDA-3045-8B84-D8699C616592}" dt="2020-06-12T00:46:00.755" v="2163" actId="478"/>
        <pc:sldMkLst>
          <pc:docMk/>
          <pc:sldMk cId="3658173671" sldId="2121"/>
        </pc:sldMkLst>
        <pc:spChg chg="del mod ord">
          <ac:chgData name="Kanamathareddy, Prasad" userId="619a68b2-0a6d-4445-8d56-99adf6c3b66d" providerId="ADAL" clId="{604B078E-EDDA-3045-8B84-D8699C616592}" dt="2020-06-11T22:57:44.664" v="1091" actId="478"/>
          <ac:spMkLst>
            <pc:docMk/>
            <pc:sldMk cId="3658173671" sldId="2121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2T00:45:56.414" v="2162"/>
          <ac:spMkLst>
            <pc:docMk/>
            <pc:sldMk cId="3658173671" sldId="2121"/>
            <ac:spMk id="3" creationId="{151DC44A-FEEF-5847-AA9D-332FC50E27B8}"/>
          </ac:spMkLst>
        </pc:spChg>
        <pc:spChg chg="add del mod">
          <ac:chgData name="Kanamathareddy, Prasad" userId="619a68b2-0a6d-4445-8d56-99adf6c3b66d" providerId="ADAL" clId="{604B078E-EDDA-3045-8B84-D8699C616592}" dt="2020-06-11T22:57:49.118" v="1092" actId="478"/>
          <ac:spMkLst>
            <pc:docMk/>
            <pc:sldMk cId="3658173671" sldId="2121"/>
            <ac:spMk id="6" creationId="{9AD5F265-B383-9347-BF22-2E3D02D054BF}"/>
          </ac:spMkLst>
        </pc:spChg>
        <pc:spChg chg="add del mod ord">
          <ac:chgData name="Kanamathareddy, Prasad" userId="619a68b2-0a6d-4445-8d56-99adf6c3b66d" providerId="ADAL" clId="{604B078E-EDDA-3045-8B84-D8699C616592}" dt="2020-06-11T23:33:27.535" v="1525" actId="478"/>
          <ac:spMkLst>
            <pc:docMk/>
            <pc:sldMk cId="3658173671" sldId="2121"/>
            <ac:spMk id="9" creationId="{BCB7ECA4-2A0A-824C-A208-D6868E9B161A}"/>
          </ac:spMkLst>
        </pc:spChg>
        <pc:spChg chg="del mod">
          <ac:chgData name="Kanamathareddy, Prasad" userId="619a68b2-0a6d-4445-8d56-99adf6c3b66d" providerId="ADAL" clId="{604B078E-EDDA-3045-8B84-D8699C616592}" dt="2020-06-12T00:46:00.755" v="2163" actId="478"/>
          <ac:spMkLst>
            <pc:docMk/>
            <pc:sldMk cId="3658173671" sldId="2121"/>
            <ac:spMk id="115" creationId="{5B7CBDA3-10B2-A540-9681-092D4F1C2311}"/>
          </ac:spMkLst>
        </pc:spChg>
      </pc:sldChg>
      <pc:sldChg chg="addSp delSp modSp mod ord modClrScheme chgLayout">
        <pc:chgData name="Kanamathareddy, Prasad" userId="619a68b2-0a6d-4445-8d56-99adf6c3b66d" providerId="ADAL" clId="{604B078E-EDDA-3045-8B84-D8699C616592}" dt="2020-06-12T00:58:55.421" v="2399" actId="13926"/>
        <pc:sldMkLst>
          <pc:docMk/>
          <pc:sldMk cId="3251448938" sldId="2122"/>
        </pc:sldMkLst>
        <pc:spChg chg="del mod ord">
          <ac:chgData name="Kanamathareddy, Prasad" userId="619a68b2-0a6d-4445-8d56-99adf6c3b66d" providerId="ADAL" clId="{604B078E-EDDA-3045-8B84-D8699C616592}" dt="2020-06-11T22:30:52.032" v="426" actId="478"/>
          <ac:spMkLst>
            <pc:docMk/>
            <pc:sldMk cId="3251448938" sldId="2122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2T00:44:00.614" v="2110" actId="20577"/>
          <ac:spMkLst>
            <pc:docMk/>
            <pc:sldMk cId="3251448938" sldId="2122"/>
            <ac:spMk id="3" creationId="{EBEFA08A-217D-FD46-8EC2-72101B66B34E}"/>
          </ac:spMkLst>
        </pc:spChg>
        <pc:spChg chg="add del mod">
          <ac:chgData name="Kanamathareddy, Prasad" userId="619a68b2-0a6d-4445-8d56-99adf6c3b66d" providerId="ADAL" clId="{604B078E-EDDA-3045-8B84-D8699C616592}" dt="2020-06-11T22:30:54.889" v="427" actId="478"/>
          <ac:spMkLst>
            <pc:docMk/>
            <pc:sldMk cId="3251448938" sldId="2122"/>
            <ac:spMk id="6" creationId="{6209A53E-FFBF-1E4B-83E6-A06E782CD526}"/>
          </ac:spMkLst>
        </pc:spChg>
        <pc:spChg chg="mod">
          <ac:chgData name="Kanamathareddy, Prasad" userId="619a68b2-0a6d-4445-8d56-99adf6c3b66d" providerId="ADAL" clId="{604B078E-EDDA-3045-8B84-D8699C616592}" dt="2020-06-12T00:42:41.605" v="2076" actId="20577"/>
          <ac:spMkLst>
            <pc:docMk/>
            <pc:sldMk cId="3251448938" sldId="2122"/>
            <ac:spMk id="12" creationId="{4A42A1B1-59EA-5247-BD14-76E26AF95A8D}"/>
          </ac:spMkLst>
        </pc:spChg>
        <pc:spChg chg="mod">
          <ac:chgData name="Kanamathareddy, Prasad" userId="619a68b2-0a6d-4445-8d56-99adf6c3b66d" providerId="ADAL" clId="{604B078E-EDDA-3045-8B84-D8699C616592}" dt="2020-06-12T00:42:53.098" v="2085" actId="20577"/>
          <ac:spMkLst>
            <pc:docMk/>
            <pc:sldMk cId="3251448938" sldId="2122"/>
            <ac:spMk id="19" creationId="{80A656E5-B65B-F640-825C-1CE0A1331368}"/>
          </ac:spMkLst>
        </pc:spChg>
        <pc:spChg chg="mod">
          <ac:chgData name="Kanamathareddy, Prasad" userId="619a68b2-0a6d-4445-8d56-99adf6c3b66d" providerId="ADAL" clId="{604B078E-EDDA-3045-8B84-D8699C616592}" dt="2020-06-12T00:58:55.421" v="2399" actId="13926"/>
          <ac:spMkLst>
            <pc:docMk/>
            <pc:sldMk cId="3251448938" sldId="2122"/>
            <ac:spMk id="20" creationId="{11D0D844-324E-DE4F-8429-BFF2D3C3BB60}"/>
          </ac:spMkLst>
        </pc:spChg>
      </pc:sldChg>
      <pc:sldChg chg="addSp delSp modSp mod ord modClrScheme chgLayout">
        <pc:chgData name="Kanamathareddy, Prasad" userId="619a68b2-0a6d-4445-8d56-99adf6c3b66d" providerId="ADAL" clId="{604B078E-EDDA-3045-8B84-D8699C616592}" dt="2020-06-11T22:54:57.253" v="1078"/>
        <pc:sldMkLst>
          <pc:docMk/>
          <pc:sldMk cId="1302615688" sldId="2123"/>
        </pc:sldMkLst>
        <pc:spChg chg="del mod ord">
          <ac:chgData name="Kanamathareddy, Prasad" userId="619a68b2-0a6d-4445-8d56-99adf6c3b66d" providerId="ADAL" clId="{604B078E-EDDA-3045-8B84-D8699C616592}" dt="2020-06-11T22:26:22.899" v="405" actId="478"/>
          <ac:spMkLst>
            <pc:docMk/>
            <pc:sldMk cId="1302615688" sldId="2123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2:26:21.058" v="404"/>
          <ac:spMkLst>
            <pc:docMk/>
            <pc:sldMk cId="1302615688" sldId="2123"/>
            <ac:spMk id="3" creationId="{1F6B7892-5868-9443-B257-D8B1FF9957B3}"/>
          </ac:spMkLst>
        </pc:spChg>
        <pc:spChg chg="add del mod">
          <ac:chgData name="Kanamathareddy, Prasad" userId="619a68b2-0a6d-4445-8d56-99adf6c3b66d" providerId="ADAL" clId="{604B078E-EDDA-3045-8B84-D8699C616592}" dt="2020-06-11T22:26:24.986" v="406" actId="478"/>
          <ac:spMkLst>
            <pc:docMk/>
            <pc:sldMk cId="1302615688" sldId="2123"/>
            <ac:spMk id="5" creationId="{FCFC564B-2860-3A4B-91B4-C2A542316EEE}"/>
          </ac:spMkLst>
        </pc:spChg>
      </pc:sldChg>
      <pc:sldChg chg="addSp delSp modSp mod ord modClrScheme chgLayout">
        <pc:chgData name="Kanamathareddy, Prasad" userId="619a68b2-0a6d-4445-8d56-99adf6c3b66d" providerId="ADAL" clId="{604B078E-EDDA-3045-8B84-D8699C616592}" dt="2020-06-11T23:55:50.593" v="1625" actId="1076"/>
        <pc:sldMkLst>
          <pc:docMk/>
          <pc:sldMk cId="1058841889" sldId="2124"/>
        </pc:sldMkLst>
        <pc:spChg chg="del mod ord">
          <ac:chgData name="Kanamathareddy, Prasad" userId="619a68b2-0a6d-4445-8d56-99adf6c3b66d" providerId="ADAL" clId="{604B078E-EDDA-3045-8B84-D8699C616592}" dt="2020-06-11T22:26:12.488" v="401" actId="478"/>
          <ac:spMkLst>
            <pc:docMk/>
            <pc:sldMk cId="1058841889" sldId="2124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2:26:10.434" v="400"/>
          <ac:spMkLst>
            <pc:docMk/>
            <pc:sldMk cId="1058841889" sldId="2124"/>
            <ac:spMk id="3" creationId="{21FB92A8-76B9-E44C-AEB1-11855604E2E9}"/>
          </ac:spMkLst>
        </pc:spChg>
        <pc:spChg chg="add del mod">
          <ac:chgData name="Kanamathareddy, Prasad" userId="619a68b2-0a6d-4445-8d56-99adf6c3b66d" providerId="ADAL" clId="{604B078E-EDDA-3045-8B84-D8699C616592}" dt="2020-06-11T22:26:14.286" v="402" actId="478"/>
          <ac:spMkLst>
            <pc:docMk/>
            <pc:sldMk cId="1058841889" sldId="2124"/>
            <ac:spMk id="6" creationId="{93FB29A6-ABB8-C04D-8467-76A5C7020E77}"/>
          </ac:spMkLst>
        </pc:spChg>
        <pc:spChg chg="mod">
          <ac:chgData name="Kanamathareddy, Prasad" userId="619a68b2-0a6d-4445-8d56-99adf6c3b66d" providerId="ADAL" clId="{604B078E-EDDA-3045-8B84-D8699C616592}" dt="2020-06-11T23:55:47.391" v="1624" actId="113"/>
          <ac:spMkLst>
            <pc:docMk/>
            <pc:sldMk cId="1058841889" sldId="2124"/>
            <ac:spMk id="115" creationId="{5B7CBDA3-10B2-A540-9681-092D4F1C2311}"/>
          </ac:spMkLst>
        </pc:spChg>
        <pc:picChg chg="mod">
          <ac:chgData name="Kanamathareddy, Prasad" userId="619a68b2-0a6d-4445-8d56-99adf6c3b66d" providerId="ADAL" clId="{604B078E-EDDA-3045-8B84-D8699C616592}" dt="2020-06-11T23:55:40.115" v="1622" actId="1076"/>
          <ac:picMkLst>
            <pc:docMk/>
            <pc:sldMk cId="1058841889" sldId="2124"/>
            <ac:picMk id="5" creationId="{86107804-9881-8644-895B-B5EFA7FE17C1}"/>
          </ac:picMkLst>
        </pc:picChg>
        <pc:picChg chg="mod">
          <ac:chgData name="Kanamathareddy, Prasad" userId="619a68b2-0a6d-4445-8d56-99adf6c3b66d" providerId="ADAL" clId="{604B078E-EDDA-3045-8B84-D8699C616592}" dt="2020-06-11T23:55:50.593" v="1625" actId="1076"/>
          <ac:picMkLst>
            <pc:docMk/>
            <pc:sldMk cId="1058841889" sldId="2124"/>
            <ac:picMk id="10" creationId="{56317872-BDE6-284F-A044-E33FAF23C7C7}"/>
          </ac:picMkLst>
        </pc:picChg>
      </pc:sldChg>
      <pc:sldChg chg="addSp delSp modSp mod ord modClrScheme chgLayout">
        <pc:chgData name="Kanamathareddy, Prasad" userId="619a68b2-0a6d-4445-8d56-99adf6c3b66d" providerId="ADAL" clId="{604B078E-EDDA-3045-8B84-D8699C616592}" dt="2020-06-11T22:54:57.253" v="1078"/>
        <pc:sldMkLst>
          <pc:docMk/>
          <pc:sldMk cId="3007648395" sldId="2125"/>
        </pc:sldMkLst>
        <pc:spChg chg="del mod ord">
          <ac:chgData name="Kanamathareddy, Prasad" userId="619a68b2-0a6d-4445-8d56-99adf6c3b66d" providerId="ADAL" clId="{604B078E-EDDA-3045-8B84-D8699C616592}" dt="2020-06-11T22:25:16.613" v="396" actId="700"/>
          <ac:spMkLst>
            <pc:docMk/>
            <pc:sldMk cId="3007648395" sldId="2125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2:25:17.933" v="397"/>
          <ac:spMkLst>
            <pc:docMk/>
            <pc:sldMk cId="3007648395" sldId="2125"/>
            <ac:spMk id="3" creationId="{D909424F-916F-5D49-8345-0D192004C302}"/>
          </ac:spMkLst>
        </pc:spChg>
        <pc:spChg chg="add del mod ord">
          <ac:chgData name="Kanamathareddy, Prasad" userId="619a68b2-0a6d-4445-8d56-99adf6c3b66d" providerId="ADAL" clId="{604B078E-EDDA-3045-8B84-D8699C616592}" dt="2020-06-11T22:25:19.756" v="398" actId="478"/>
          <ac:spMkLst>
            <pc:docMk/>
            <pc:sldMk cId="3007648395" sldId="2125"/>
            <ac:spMk id="4" creationId="{85840448-1CA2-A44C-ABE1-7ADCE0313BDF}"/>
          </ac:spMkLst>
        </pc:spChg>
      </pc:sldChg>
      <pc:sldChg chg="addSp delSp modSp mod ord modClrScheme chgLayout">
        <pc:chgData name="Kanamathareddy, Prasad" userId="619a68b2-0a6d-4445-8d56-99adf6c3b66d" providerId="ADAL" clId="{604B078E-EDDA-3045-8B84-D8699C616592}" dt="2020-06-11T22:54:57.253" v="1078"/>
        <pc:sldMkLst>
          <pc:docMk/>
          <pc:sldMk cId="586246279" sldId="2127"/>
        </pc:sldMkLst>
        <pc:spChg chg="del mod ord">
          <ac:chgData name="Kanamathareddy, Prasad" userId="619a68b2-0a6d-4445-8d56-99adf6c3b66d" providerId="ADAL" clId="{604B078E-EDDA-3045-8B84-D8699C616592}" dt="2020-06-11T22:25:07.933" v="393" actId="478"/>
          <ac:spMkLst>
            <pc:docMk/>
            <pc:sldMk cId="586246279" sldId="2127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2:25:04.966" v="392"/>
          <ac:spMkLst>
            <pc:docMk/>
            <pc:sldMk cId="586246279" sldId="2127"/>
            <ac:spMk id="3" creationId="{9479707F-9611-714B-B124-152561B37AAB}"/>
          </ac:spMkLst>
        </pc:spChg>
      </pc:sldChg>
      <pc:sldChg chg="addSp delSp modSp mod ord modClrScheme chgLayout">
        <pc:chgData name="Kanamathareddy, Prasad" userId="619a68b2-0a6d-4445-8d56-99adf6c3b66d" providerId="ADAL" clId="{604B078E-EDDA-3045-8B84-D8699C616592}" dt="2020-06-11T22:54:57.253" v="1078"/>
        <pc:sldMkLst>
          <pc:docMk/>
          <pc:sldMk cId="1701210213" sldId="2128"/>
        </pc:sldMkLst>
        <pc:spChg chg="del mod ord">
          <ac:chgData name="Kanamathareddy, Prasad" userId="619a68b2-0a6d-4445-8d56-99adf6c3b66d" providerId="ADAL" clId="{604B078E-EDDA-3045-8B84-D8699C616592}" dt="2020-06-11T22:24:45.414" v="386" actId="478"/>
          <ac:spMkLst>
            <pc:docMk/>
            <pc:sldMk cId="1701210213" sldId="2128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2:24:51.490" v="387" actId="700"/>
          <ac:spMkLst>
            <pc:docMk/>
            <pc:sldMk cId="1701210213" sldId="2128"/>
            <ac:spMk id="3" creationId="{30753D29-56A8-7046-8569-D86E3128DF66}"/>
          </ac:spMkLst>
        </pc:spChg>
        <pc:spChg chg="add del mod ord">
          <ac:chgData name="Kanamathareddy, Prasad" userId="619a68b2-0a6d-4445-8d56-99adf6c3b66d" providerId="ADAL" clId="{604B078E-EDDA-3045-8B84-D8699C616592}" dt="2020-06-11T22:24:54.323" v="388" actId="478"/>
          <ac:spMkLst>
            <pc:docMk/>
            <pc:sldMk cId="1701210213" sldId="2128"/>
            <ac:spMk id="4" creationId="{4C1C05E6-C136-C44C-A888-BA101813A326}"/>
          </ac:spMkLst>
        </pc:spChg>
      </pc:sldChg>
      <pc:sldChg chg="addSp delSp modSp mod modClrScheme chgLayout">
        <pc:chgData name="Kanamathareddy, Prasad" userId="619a68b2-0a6d-4445-8d56-99adf6c3b66d" providerId="ADAL" clId="{604B078E-EDDA-3045-8B84-D8699C616592}" dt="2020-06-11T22:24:29.395" v="380" actId="478"/>
        <pc:sldMkLst>
          <pc:docMk/>
          <pc:sldMk cId="87812710" sldId="2129"/>
        </pc:sldMkLst>
        <pc:spChg chg="del mod ord">
          <ac:chgData name="Kanamathareddy, Prasad" userId="619a68b2-0a6d-4445-8d56-99adf6c3b66d" providerId="ADAL" clId="{604B078E-EDDA-3045-8B84-D8699C616592}" dt="2020-06-11T22:24:29.395" v="380" actId="478"/>
          <ac:spMkLst>
            <pc:docMk/>
            <pc:sldMk cId="87812710" sldId="2129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2:24:27.323" v="379"/>
          <ac:spMkLst>
            <pc:docMk/>
            <pc:sldMk cId="87812710" sldId="2129"/>
            <ac:spMk id="4" creationId="{D33A7B23-1085-704C-8D64-A13C66248A42}"/>
          </ac:spMkLst>
        </pc:spChg>
      </pc:sldChg>
      <pc:sldChg chg="addSp modSp mod ord modClrScheme addCm modCm chgLayout">
        <pc:chgData name="Kanamathareddy, Prasad" userId="619a68b2-0a6d-4445-8d56-99adf6c3b66d" providerId="ADAL" clId="{604B078E-EDDA-3045-8B84-D8699C616592}" dt="2020-06-12T02:13:37.144" v="2575" actId="33524"/>
        <pc:sldMkLst>
          <pc:docMk/>
          <pc:sldMk cId="2752825927" sldId="2130"/>
        </pc:sldMkLst>
        <pc:spChg chg="mod ord">
          <ac:chgData name="Kanamathareddy, Prasad" userId="619a68b2-0a6d-4445-8d56-99adf6c3b66d" providerId="ADAL" clId="{604B078E-EDDA-3045-8B84-D8699C616592}" dt="2020-06-11T22:34:34.571" v="525" actId="700"/>
          <ac:spMkLst>
            <pc:docMk/>
            <pc:sldMk cId="2752825927" sldId="2130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2:34:35.953" v="526"/>
          <ac:spMkLst>
            <pc:docMk/>
            <pc:sldMk cId="2752825927" sldId="2130"/>
            <ac:spMk id="3" creationId="{C411B99F-71D0-1A46-B293-DDF12814749E}"/>
          </ac:spMkLst>
        </pc:spChg>
        <pc:graphicFrameChg chg="mod modGraphic">
          <ac:chgData name="Kanamathareddy, Prasad" userId="619a68b2-0a6d-4445-8d56-99adf6c3b66d" providerId="ADAL" clId="{604B078E-EDDA-3045-8B84-D8699C616592}" dt="2020-06-12T02:13:37.144" v="2575" actId="33524"/>
          <ac:graphicFrameMkLst>
            <pc:docMk/>
            <pc:sldMk cId="2752825927" sldId="2130"/>
            <ac:graphicFrameMk id="19" creationId="{A1CFDB38-34BD-FF40-8AAF-9F1604B73907}"/>
          </ac:graphicFrameMkLst>
        </pc:graphicFrameChg>
        <pc:picChg chg="add mod">
          <ac:chgData name="Kanamathareddy, Prasad" userId="619a68b2-0a6d-4445-8d56-99adf6c3b66d" providerId="ADAL" clId="{604B078E-EDDA-3045-8B84-D8699C616592}" dt="2020-06-12T02:06:55.388" v="2408" actId="692"/>
          <ac:picMkLst>
            <pc:docMk/>
            <pc:sldMk cId="2752825927" sldId="2130"/>
            <ac:picMk id="5" creationId="{E8B4E0F1-CCE7-0B4F-B89C-217029A79EB8}"/>
          </ac:picMkLst>
        </pc:picChg>
      </pc:sldChg>
      <pc:sldChg chg="addSp delSp modSp mod ord modClrScheme chgLayout">
        <pc:chgData name="Kanamathareddy, Prasad" userId="619a68b2-0a6d-4445-8d56-99adf6c3b66d" providerId="ADAL" clId="{604B078E-EDDA-3045-8B84-D8699C616592}" dt="2020-06-11T23:59:25.582" v="1671" actId="1036"/>
        <pc:sldMkLst>
          <pc:docMk/>
          <pc:sldMk cId="634240683" sldId="2131"/>
        </pc:sldMkLst>
        <pc:spChg chg="del mod ord">
          <ac:chgData name="Kanamathareddy, Prasad" userId="619a68b2-0a6d-4445-8d56-99adf6c3b66d" providerId="ADAL" clId="{604B078E-EDDA-3045-8B84-D8699C616592}" dt="2020-06-11T22:34:09.261" v="522" actId="478"/>
          <ac:spMkLst>
            <pc:docMk/>
            <pc:sldMk cId="634240683" sldId="2131"/>
            <ac:spMk id="2" creationId="{E4F98DB7-0DDC-4AD7-8837-A16279FF3103}"/>
          </ac:spMkLst>
        </pc:spChg>
        <pc:spChg chg="add mod ord">
          <ac:chgData name="Kanamathareddy, Prasad" userId="619a68b2-0a6d-4445-8d56-99adf6c3b66d" providerId="ADAL" clId="{604B078E-EDDA-3045-8B84-D8699C616592}" dt="2020-06-11T23:33:46.471" v="1526" actId="700"/>
          <ac:spMkLst>
            <pc:docMk/>
            <pc:sldMk cId="634240683" sldId="2131"/>
            <ac:spMk id="3" creationId="{6397406A-63E2-994D-B43E-98D81AC21419}"/>
          </ac:spMkLst>
        </pc:spChg>
        <pc:spChg chg="mod ord">
          <ac:chgData name="Kanamathareddy, Prasad" userId="619a68b2-0a6d-4445-8d56-99adf6c3b66d" providerId="ADAL" clId="{604B078E-EDDA-3045-8B84-D8699C616592}" dt="2020-06-11T23:33:46.471" v="1526" actId="700"/>
          <ac:spMkLst>
            <pc:docMk/>
            <pc:sldMk cId="634240683" sldId="2131"/>
            <ac:spMk id="4" creationId="{C3488CD9-1FE1-4FF3-800B-F4D00497B359}"/>
          </ac:spMkLst>
        </pc:spChg>
        <pc:spChg chg="add del mod">
          <ac:chgData name="Kanamathareddy, Prasad" userId="619a68b2-0a6d-4445-8d56-99adf6c3b66d" providerId="ADAL" clId="{604B078E-EDDA-3045-8B84-D8699C616592}" dt="2020-06-11T22:34:23.052" v="524" actId="478"/>
          <ac:spMkLst>
            <pc:docMk/>
            <pc:sldMk cId="634240683" sldId="2131"/>
            <ac:spMk id="9" creationId="{B1D45AC9-7C02-EC4C-9927-BF55C9668364}"/>
          </ac:spMkLst>
        </pc:spChg>
        <pc:spChg chg="add del mod ord">
          <ac:chgData name="Kanamathareddy, Prasad" userId="619a68b2-0a6d-4445-8d56-99adf6c3b66d" providerId="ADAL" clId="{604B078E-EDDA-3045-8B84-D8699C616592}" dt="2020-06-11T23:04:04.431" v="1180" actId="478"/>
          <ac:spMkLst>
            <pc:docMk/>
            <pc:sldMk cId="634240683" sldId="2131"/>
            <ac:spMk id="14" creationId="{55353573-99BD-F947-8F93-949F0167C39C}"/>
          </ac:spMkLst>
        </pc:spChg>
        <pc:spChg chg="add del mod ord">
          <ac:chgData name="Kanamathareddy, Prasad" userId="619a68b2-0a6d-4445-8d56-99adf6c3b66d" providerId="ADAL" clId="{604B078E-EDDA-3045-8B84-D8699C616592}" dt="2020-06-11T23:33:49.003" v="1527" actId="478"/>
          <ac:spMkLst>
            <pc:docMk/>
            <pc:sldMk cId="634240683" sldId="2131"/>
            <ac:spMk id="17" creationId="{42831347-4DB3-4A4C-904F-118285E2B534}"/>
          </ac:spMkLst>
        </pc:spChg>
        <pc:cxnChg chg="mod">
          <ac:chgData name="Kanamathareddy, Prasad" userId="619a68b2-0a6d-4445-8d56-99adf6c3b66d" providerId="ADAL" clId="{604B078E-EDDA-3045-8B84-D8699C616592}" dt="2020-06-11T23:59:25.582" v="1671" actId="1036"/>
          <ac:cxnSpMkLst>
            <pc:docMk/>
            <pc:sldMk cId="634240683" sldId="2131"/>
            <ac:cxnSpMk id="6" creationId="{00641D65-873D-4C76-9CC9-7FAF67B8E095}"/>
          </ac:cxnSpMkLst>
        </pc:cxnChg>
      </pc:sldChg>
      <pc:sldChg chg="addSp delSp modSp add mod ord modClrScheme addCm modCm chgLayout">
        <pc:chgData name="Kanamathareddy, Prasad" userId="619a68b2-0a6d-4445-8d56-99adf6c3b66d" providerId="ADAL" clId="{604B078E-EDDA-3045-8B84-D8699C616592}" dt="2020-06-12T00:53:46.788" v="2342" actId="14100"/>
        <pc:sldMkLst>
          <pc:docMk/>
          <pc:sldMk cId="478415850" sldId="2132"/>
        </pc:sldMkLst>
        <pc:spChg chg="del mod ord">
          <ac:chgData name="Kanamathareddy, Prasad" userId="619a68b2-0a6d-4445-8d56-99adf6c3b66d" providerId="ADAL" clId="{604B078E-EDDA-3045-8B84-D8699C616592}" dt="2020-06-11T22:33:19.920" v="514" actId="478"/>
          <ac:spMkLst>
            <pc:docMk/>
            <pc:sldMk cId="478415850" sldId="2132"/>
            <ac:spMk id="2" creationId="{26D728E9-E972-4BE3-B9C9-2EC137A3D4F1}"/>
          </ac:spMkLst>
        </pc:spChg>
        <pc:spChg chg="del">
          <ac:chgData name="Kanamathareddy, Prasad" userId="619a68b2-0a6d-4445-8d56-99adf6c3b66d" providerId="ADAL" clId="{604B078E-EDDA-3045-8B84-D8699C616592}" dt="2020-06-11T22:33:43.011" v="518" actId="478"/>
          <ac:spMkLst>
            <pc:docMk/>
            <pc:sldMk cId="478415850" sldId="2132"/>
            <ac:spMk id="3" creationId="{D070F6B3-166D-444B-8A80-EF3959162A5B}"/>
          </ac:spMkLst>
        </pc:spChg>
        <pc:spChg chg="del mod">
          <ac:chgData name="Kanamathareddy, Prasad" userId="619a68b2-0a6d-4445-8d56-99adf6c3b66d" providerId="ADAL" clId="{604B078E-EDDA-3045-8B84-D8699C616592}" dt="2020-06-11T22:33:41.042" v="517" actId="478"/>
          <ac:spMkLst>
            <pc:docMk/>
            <pc:sldMk cId="478415850" sldId="2132"/>
            <ac:spMk id="4" creationId="{EFCABFFF-ECDB-6D45-AE52-B47BF08D6A47}"/>
          </ac:spMkLst>
        </pc:spChg>
        <pc:spChg chg="add mod ord">
          <ac:chgData name="Kanamathareddy, Prasad" userId="619a68b2-0a6d-4445-8d56-99adf6c3b66d" providerId="ADAL" clId="{604B078E-EDDA-3045-8B84-D8699C616592}" dt="2020-06-11T23:05:22.787" v="1199" actId="20577"/>
          <ac:spMkLst>
            <pc:docMk/>
            <pc:sldMk cId="478415850" sldId="2132"/>
            <ac:spMk id="5" creationId="{651E73C9-AEA6-E44A-8F02-E98162F9D146}"/>
          </ac:spMkLst>
        </pc:spChg>
        <pc:spChg chg="add del mod">
          <ac:chgData name="Kanamathareddy, Prasad" userId="619a68b2-0a6d-4445-8d56-99adf6c3b66d" providerId="ADAL" clId="{604B078E-EDDA-3045-8B84-D8699C616592}" dt="2020-06-11T22:33:21.825" v="515" actId="478"/>
          <ac:spMkLst>
            <pc:docMk/>
            <pc:sldMk cId="478415850" sldId="2132"/>
            <ac:spMk id="7" creationId="{7DF782AB-AAE9-7E46-8420-8C5EEDC22ED8}"/>
          </ac:spMkLst>
        </pc:spChg>
        <pc:spChg chg="add mod">
          <ac:chgData name="Kanamathareddy, Prasad" userId="619a68b2-0a6d-4445-8d56-99adf6c3b66d" providerId="ADAL" clId="{604B078E-EDDA-3045-8B84-D8699C616592}" dt="2020-06-12T00:52:18.896" v="2296" actId="20577"/>
          <ac:spMkLst>
            <pc:docMk/>
            <pc:sldMk cId="478415850" sldId="2132"/>
            <ac:spMk id="8" creationId="{F9E494D1-D579-3F42-BE2C-803DA2BCF6F2}"/>
          </ac:spMkLst>
        </pc:spChg>
        <pc:spChg chg="add mod">
          <ac:chgData name="Kanamathareddy, Prasad" userId="619a68b2-0a6d-4445-8d56-99adf6c3b66d" providerId="ADAL" clId="{604B078E-EDDA-3045-8B84-D8699C616592}" dt="2020-06-12T00:53:46.788" v="2342" actId="14100"/>
          <ac:spMkLst>
            <pc:docMk/>
            <pc:sldMk cId="478415850" sldId="2132"/>
            <ac:spMk id="9" creationId="{A92F1B36-B055-0B4F-987B-FEB437CA2EC0}"/>
          </ac:spMkLst>
        </pc:spChg>
        <pc:spChg chg="add mod">
          <ac:chgData name="Kanamathareddy, Prasad" userId="619a68b2-0a6d-4445-8d56-99adf6c3b66d" providerId="ADAL" clId="{604B078E-EDDA-3045-8B84-D8699C616592}" dt="2020-06-12T00:52:13.083" v="2295" actId="20577"/>
          <ac:spMkLst>
            <pc:docMk/>
            <pc:sldMk cId="478415850" sldId="2132"/>
            <ac:spMk id="10" creationId="{3384A6EB-3C6D-8A48-BCAA-0A465EBCB34E}"/>
          </ac:spMkLst>
        </pc:spChg>
        <pc:spChg chg="add del mod">
          <ac:chgData name="Kanamathareddy, Prasad" userId="619a68b2-0a6d-4445-8d56-99adf6c3b66d" providerId="ADAL" clId="{604B078E-EDDA-3045-8B84-D8699C616592}" dt="2020-06-12T00:48:35.539" v="2190" actId="478"/>
          <ac:spMkLst>
            <pc:docMk/>
            <pc:sldMk cId="478415850" sldId="2132"/>
            <ac:spMk id="11" creationId="{64B6461B-07CB-9843-ACF0-358F1055DA2E}"/>
          </ac:spMkLst>
        </pc:spChg>
        <pc:spChg chg="add mod">
          <ac:chgData name="Kanamathareddy, Prasad" userId="619a68b2-0a6d-4445-8d56-99adf6c3b66d" providerId="ADAL" clId="{604B078E-EDDA-3045-8B84-D8699C616592}" dt="2020-06-12T00:52:52.934" v="2339" actId="1076"/>
          <ac:spMkLst>
            <pc:docMk/>
            <pc:sldMk cId="478415850" sldId="2132"/>
            <ac:spMk id="12" creationId="{BC8EF858-45C9-CD42-B0A3-5BBB21C12286}"/>
          </ac:spMkLst>
        </pc:spChg>
      </pc:sldChg>
      <pc:sldChg chg="add">
        <pc:chgData name="Kanamathareddy, Prasad" userId="619a68b2-0a6d-4445-8d56-99adf6c3b66d" providerId="ADAL" clId="{604B078E-EDDA-3045-8B84-D8699C616592}" dt="2020-06-11T23:03:24.649" v="1177"/>
        <pc:sldMkLst>
          <pc:docMk/>
          <pc:sldMk cId="955072019" sldId="2133"/>
        </pc:sldMkLst>
      </pc:sldChg>
      <pc:sldChg chg="addSp modSp add mod chgLayout">
        <pc:chgData name="Kanamathareddy, Prasad" userId="619a68b2-0a6d-4445-8d56-99adf6c3b66d" providerId="ADAL" clId="{604B078E-EDDA-3045-8B84-D8699C616592}" dt="2020-06-12T02:40:42.731" v="3278" actId="20577"/>
        <pc:sldMkLst>
          <pc:docMk/>
          <pc:sldMk cId="2268455728" sldId="2134"/>
        </pc:sldMkLst>
        <pc:spChg chg="add mod ord">
          <ac:chgData name="Kanamathareddy, Prasad" userId="619a68b2-0a6d-4445-8d56-99adf6c3b66d" providerId="ADAL" clId="{604B078E-EDDA-3045-8B84-D8699C616592}" dt="2020-06-12T02:40:42.731" v="3278" actId="20577"/>
          <ac:spMkLst>
            <pc:docMk/>
            <pc:sldMk cId="2268455728" sldId="2134"/>
            <ac:spMk id="2" creationId="{D37F2F48-8AB5-6040-B934-97C523F6F06F}"/>
          </ac:spMkLst>
        </pc:spChg>
        <pc:spChg chg="mod ord">
          <ac:chgData name="Kanamathareddy, Prasad" userId="619a68b2-0a6d-4445-8d56-99adf6c3b66d" providerId="ADAL" clId="{604B078E-EDDA-3045-8B84-D8699C616592}" dt="2020-06-12T02:14:44.316" v="2576" actId="700"/>
          <ac:spMkLst>
            <pc:docMk/>
            <pc:sldMk cId="2268455728" sldId="2134"/>
            <ac:spMk id="5" creationId="{651E73C9-AEA6-E44A-8F02-E98162F9D146}"/>
          </ac:spMkLst>
        </pc:spChg>
      </pc:sldChg>
      <pc:sldChg chg="add del ord">
        <pc:chgData name="Kanamathareddy, Prasad" userId="619a68b2-0a6d-4445-8d56-99adf6c3b66d" providerId="ADAL" clId="{604B078E-EDDA-3045-8B84-D8699C616592}" dt="2020-06-12T00:17:31.221" v="1682" actId="2696"/>
        <pc:sldMkLst>
          <pc:docMk/>
          <pc:sldMk cId="4226941481" sldId="2135"/>
        </pc:sldMkLst>
      </pc:sldChg>
    </pc:docChg>
  </pc:docChgLst>
  <pc:docChgLst>
    <pc:chgData name="Allavarpu, Sai" userId="d8c00d01-1263-4492-b21f-35e798abe64e" providerId="ADAL" clId="{63DB3F4E-2B49-2546-AC6C-CDDB49C6C167}"/>
    <pc:docChg chg="modSld">
      <pc:chgData name="Allavarpu, Sai" userId="d8c00d01-1263-4492-b21f-35e798abe64e" providerId="ADAL" clId="{63DB3F4E-2B49-2546-AC6C-CDDB49C6C167}" dt="2020-06-17T02:46:31.806" v="37" actId="20577"/>
      <pc:docMkLst>
        <pc:docMk/>
      </pc:docMkLst>
      <pc:sldChg chg="modSp">
        <pc:chgData name="Allavarpu, Sai" userId="d8c00d01-1263-4492-b21f-35e798abe64e" providerId="ADAL" clId="{63DB3F4E-2B49-2546-AC6C-CDDB49C6C167}" dt="2020-06-17T02:46:31.806" v="37" actId="20577"/>
        <pc:sldMkLst>
          <pc:docMk/>
          <pc:sldMk cId="2513468083" sldId="2136"/>
        </pc:sldMkLst>
        <pc:graphicFrameChg chg="modGraphic">
          <ac:chgData name="Allavarpu, Sai" userId="d8c00d01-1263-4492-b21f-35e798abe64e" providerId="ADAL" clId="{63DB3F4E-2B49-2546-AC6C-CDDB49C6C167}" dt="2020-06-17T02:46:31.806" v="37" actId="20577"/>
          <ac:graphicFrameMkLst>
            <pc:docMk/>
            <pc:sldMk cId="2513468083" sldId="2136"/>
            <ac:graphicFrameMk id="19" creationId="{A1CFDB38-34BD-FF40-8AAF-9F1604B73907}"/>
          </ac:graphicFrameMkLst>
        </pc:graphicFrameChg>
      </pc:sldChg>
    </pc:docChg>
  </pc:docChgLst>
  <pc:docChgLst>
    <pc:chgData name="van Goor, Nicolaas A" userId="1bb2d819-cc77-4ee4-9eb9-a683c2709fb3" providerId="ADAL" clId="{B950B7A7-254E-46EA-82B9-06610A0C72C6}"/>
    <pc:docChg chg="undo custSel addSld delSld modSld modSection">
      <pc:chgData name="van Goor, Nicolaas A" userId="1bb2d819-cc77-4ee4-9eb9-a683c2709fb3" providerId="ADAL" clId="{B950B7A7-254E-46EA-82B9-06610A0C72C6}" dt="2020-06-11T23:31:56.061" v="367" actId="14100"/>
      <pc:docMkLst>
        <pc:docMk/>
      </pc:docMkLst>
      <pc:sldChg chg="del">
        <pc:chgData name="van Goor, Nicolaas A" userId="1bb2d819-cc77-4ee4-9eb9-a683c2709fb3" providerId="ADAL" clId="{B950B7A7-254E-46EA-82B9-06610A0C72C6}" dt="2020-06-11T21:33:37.785" v="121" actId="47"/>
        <pc:sldMkLst>
          <pc:docMk/>
          <pc:sldMk cId="274168306" sldId="2111"/>
        </pc:sldMkLst>
      </pc:sldChg>
      <pc:sldChg chg="addSp delSp modSp add mod">
        <pc:chgData name="van Goor, Nicolaas A" userId="1bb2d819-cc77-4ee4-9eb9-a683c2709fb3" providerId="ADAL" clId="{B950B7A7-254E-46EA-82B9-06610A0C72C6}" dt="2020-06-11T22:25:32.822" v="337" actId="1036"/>
        <pc:sldMkLst>
          <pc:docMk/>
          <pc:sldMk cId="87812710" sldId="2129"/>
        </pc:sldMkLst>
        <pc:spChg chg="mod">
          <ac:chgData name="van Goor, Nicolaas A" userId="1bb2d819-cc77-4ee4-9eb9-a683c2709fb3" providerId="ADAL" clId="{B950B7A7-254E-46EA-82B9-06610A0C72C6}" dt="2020-06-11T21:45:36.306" v="239" actId="20577"/>
          <ac:spMkLst>
            <pc:docMk/>
            <pc:sldMk cId="87812710" sldId="2129"/>
            <ac:spMk id="2" creationId="{26D728E9-E972-4BE3-B9C9-2EC137A3D4F1}"/>
          </ac:spMkLst>
        </pc:spChg>
        <pc:spChg chg="add del mod">
          <ac:chgData name="van Goor, Nicolaas A" userId="1bb2d819-cc77-4ee4-9eb9-a683c2709fb3" providerId="ADAL" clId="{B950B7A7-254E-46EA-82B9-06610A0C72C6}" dt="2020-06-11T22:25:19.085" v="325" actId="478"/>
          <ac:spMkLst>
            <pc:docMk/>
            <pc:sldMk cId="87812710" sldId="2129"/>
            <ac:spMk id="3" creationId="{CBF39708-4DB9-4EBF-AC67-C1C6E1B79625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33" creationId="{DA487597-E28B-0941-A4B8-D803FDB1CA7F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72" creationId="{FA4E3DBE-0F55-1F49-869B-1D224787CD96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96" creationId="{583A1E87-A59B-3A43-9F73-E67E19479C8E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08" creationId="{85DABB83-7466-F54D-8C74-2BBBBE760808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15" creationId="{C4F81034-B6BE-41E2-BC79-E46BA348CC25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17" creationId="{433D2841-C525-4E0F-83F5-3B1CE6021941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26" creationId="{B2918F44-9F99-AE4B-B2FC-3888B8F5DD87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33" creationId="{3EB668FB-DD39-A24F-9496-7B6883151DB1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36" creationId="{BECA90DE-FFFB-494C-A221-229E43DF6AA6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46" creationId="{A635A961-A870-0144-A5E4-284FB3CD8625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48" creationId="{194232FD-0038-A14F-88CF-F52F1E626E2C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51" creationId="{8458CFBE-670B-414F-8A54-B9554A27F8C2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52" creationId="{E2C6C087-0E0F-7641-A104-F96D6448D0FD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64" creationId="{022C5738-6E5E-9E4B-9BE2-676BB22A83FE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65" creationId="{C90D4F16-FE97-1544-AFA5-76EAD4991E0B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73" creationId="{E346B0A4-6ABF-E646-9EA2-852DDCCC0CF1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77" creationId="{BDB54796-4E26-DB48-8935-3E584379F9C6}"/>
          </ac:spMkLst>
        </pc:spChg>
        <pc:picChg chg="mod">
          <ac:chgData name="van Goor, Nicolaas A" userId="1bb2d819-cc77-4ee4-9eb9-a683c2709fb3" providerId="ADAL" clId="{B950B7A7-254E-46EA-82B9-06610A0C72C6}" dt="2020-06-11T22:25:32.822" v="337" actId="1036"/>
          <ac:picMkLst>
            <pc:docMk/>
            <pc:sldMk cId="87812710" sldId="2129"/>
            <ac:picMk id="139" creationId="{55028E84-1932-D44C-BEE7-1EB22577F7F9}"/>
          </ac:picMkLst>
        </pc:picChg>
        <pc:picChg chg="mod">
          <ac:chgData name="van Goor, Nicolaas A" userId="1bb2d819-cc77-4ee4-9eb9-a683c2709fb3" providerId="ADAL" clId="{B950B7A7-254E-46EA-82B9-06610A0C72C6}" dt="2020-06-11T22:25:32.822" v="337" actId="1036"/>
          <ac:picMkLst>
            <pc:docMk/>
            <pc:sldMk cId="87812710" sldId="2129"/>
            <ac:picMk id="143" creationId="{100A031D-1F3F-534C-A0CC-D440AE95652F}"/>
          </ac:picMkLst>
        </pc:picChg>
        <pc:picChg chg="mod">
          <ac:chgData name="van Goor, Nicolaas A" userId="1bb2d819-cc77-4ee4-9eb9-a683c2709fb3" providerId="ADAL" clId="{B950B7A7-254E-46EA-82B9-06610A0C72C6}" dt="2020-06-11T22:25:32.822" v="337" actId="1036"/>
          <ac:picMkLst>
            <pc:docMk/>
            <pc:sldMk cId="87812710" sldId="2129"/>
            <ac:picMk id="145" creationId="{7E72D046-5316-7B4E-B947-27F0535BC803}"/>
          </ac:picMkLst>
        </pc:picChg>
        <pc:cxnChg chg="mod">
          <ac:chgData name="van Goor, Nicolaas A" userId="1bb2d819-cc77-4ee4-9eb9-a683c2709fb3" providerId="ADAL" clId="{B950B7A7-254E-46EA-82B9-06610A0C72C6}" dt="2020-06-11T22:25:32.822" v="337" actId="1036"/>
          <ac:cxnSpMkLst>
            <pc:docMk/>
            <pc:sldMk cId="87812710" sldId="2129"/>
            <ac:cxnSpMk id="78" creationId="{A08AB7BF-12B2-F947-A61B-5B4745764527}"/>
          </ac:cxnSpMkLst>
        </pc:cxnChg>
        <pc:cxnChg chg="mod">
          <ac:chgData name="van Goor, Nicolaas A" userId="1bb2d819-cc77-4ee4-9eb9-a683c2709fb3" providerId="ADAL" clId="{B950B7A7-254E-46EA-82B9-06610A0C72C6}" dt="2020-06-11T22:25:32.822" v="337" actId="1036"/>
          <ac:cxnSpMkLst>
            <pc:docMk/>
            <pc:sldMk cId="87812710" sldId="2129"/>
            <ac:cxnSpMk id="101" creationId="{E0E7769D-D2B2-F64B-A482-F353643315D7}"/>
          </ac:cxnSpMkLst>
        </pc:cxnChg>
        <pc:cxnChg chg="mod">
          <ac:chgData name="van Goor, Nicolaas A" userId="1bb2d819-cc77-4ee4-9eb9-a683c2709fb3" providerId="ADAL" clId="{B950B7A7-254E-46EA-82B9-06610A0C72C6}" dt="2020-06-11T22:25:32.822" v="337" actId="1036"/>
          <ac:cxnSpMkLst>
            <pc:docMk/>
            <pc:sldMk cId="87812710" sldId="2129"/>
            <ac:cxnSpMk id="113" creationId="{00E6FB05-6E48-714B-A752-CE9C392147C4}"/>
          </ac:cxnSpMkLst>
        </pc:cxnChg>
        <pc:cxnChg chg="mod">
          <ac:chgData name="van Goor, Nicolaas A" userId="1bb2d819-cc77-4ee4-9eb9-a683c2709fb3" providerId="ADAL" clId="{B950B7A7-254E-46EA-82B9-06610A0C72C6}" dt="2020-06-11T22:25:32.822" v="337" actId="1036"/>
          <ac:cxnSpMkLst>
            <pc:docMk/>
            <pc:sldMk cId="87812710" sldId="2129"/>
            <ac:cxnSpMk id="127" creationId="{4468B7B9-7AE4-4C11-AC23-654E7694BDF6}"/>
          </ac:cxnSpMkLst>
        </pc:cxnChg>
        <pc:cxnChg chg="mod">
          <ac:chgData name="van Goor, Nicolaas A" userId="1bb2d819-cc77-4ee4-9eb9-a683c2709fb3" providerId="ADAL" clId="{B950B7A7-254E-46EA-82B9-06610A0C72C6}" dt="2020-06-11T22:25:32.822" v="337" actId="1036"/>
          <ac:cxnSpMkLst>
            <pc:docMk/>
            <pc:sldMk cId="87812710" sldId="2129"/>
            <ac:cxnSpMk id="128" creationId="{930938BA-6822-4EC0-9B6B-FC75CC9F921B}"/>
          </ac:cxnSpMkLst>
        </pc:cxnChg>
        <pc:cxnChg chg="mod">
          <ac:chgData name="van Goor, Nicolaas A" userId="1bb2d819-cc77-4ee4-9eb9-a683c2709fb3" providerId="ADAL" clId="{B950B7A7-254E-46EA-82B9-06610A0C72C6}" dt="2020-06-11T22:25:32.822" v="337" actId="1036"/>
          <ac:cxnSpMkLst>
            <pc:docMk/>
            <pc:sldMk cId="87812710" sldId="2129"/>
            <ac:cxnSpMk id="176" creationId="{2353C957-AC98-4B46-ACE5-AC6EA37D78E5}"/>
          </ac:cxnSpMkLst>
        </pc:cxnChg>
      </pc:sldChg>
      <pc:sldChg chg="modSp add mod addCm">
        <pc:chgData name="van Goor, Nicolaas A" userId="1bb2d819-cc77-4ee4-9eb9-a683c2709fb3" providerId="ADAL" clId="{B950B7A7-254E-46EA-82B9-06610A0C72C6}" dt="2020-06-11T23:09:37.217" v="340" actId="1589"/>
        <pc:sldMkLst>
          <pc:docMk/>
          <pc:sldMk cId="2752825927" sldId="2130"/>
        </pc:sldMkLst>
        <pc:graphicFrameChg chg="modGraphic">
          <ac:chgData name="van Goor, Nicolaas A" userId="1bb2d819-cc77-4ee4-9eb9-a683c2709fb3" providerId="ADAL" clId="{B950B7A7-254E-46EA-82B9-06610A0C72C6}" dt="2020-06-11T21:35:53.832" v="189" actId="20577"/>
          <ac:graphicFrameMkLst>
            <pc:docMk/>
            <pc:sldMk cId="2752825927" sldId="2130"/>
            <ac:graphicFrameMk id="19" creationId="{A1CFDB38-34BD-FF40-8AAF-9F1604B73907}"/>
          </ac:graphicFrameMkLst>
        </pc:graphicFrameChg>
      </pc:sldChg>
      <pc:sldChg chg="addSp delSp modSp new mod addCm delCm modCm">
        <pc:chgData name="van Goor, Nicolaas A" userId="1bb2d819-cc77-4ee4-9eb9-a683c2709fb3" providerId="ADAL" clId="{B950B7A7-254E-46EA-82B9-06610A0C72C6}" dt="2020-06-11T23:31:56.061" v="367" actId="14100"/>
        <pc:sldMkLst>
          <pc:docMk/>
          <pc:sldMk cId="634240683" sldId="2131"/>
        </pc:sldMkLst>
        <pc:spChg chg="mod">
          <ac:chgData name="van Goor, Nicolaas A" userId="1bb2d819-cc77-4ee4-9eb9-a683c2709fb3" providerId="ADAL" clId="{B950B7A7-254E-46EA-82B9-06610A0C72C6}" dt="2020-06-11T21:45:28.914" v="232" actId="20577"/>
          <ac:spMkLst>
            <pc:docMk/>
            <pc:sldMk cId="634240683" sldId="2131"/>
            <ac:spMk id="2" creationId="{E4F98DB7-0DDC-4AD7-8837-A16279FF3103}"/>
          </ac:spMkLst>
        </pc:spChg>
        <pc:spChg chg="del">
          <ac:chgData name="van Goor, Nicolaas A" userId="1bb2d819-cc77-4ee4-9eb9-a683c2709fb3" providerId="ADAL" clId="{B950B7A7-254E-46EA-82B9-06610A0C72C6}" dt="2020-06-11T21:46:12.850" v="240" actId="478"/>
          <ac:spMkLst>
            <pc:docMk/>
            <pc:sldMk cId="634240683" sldId="2131"/>
            <ac:spMk id="3" creationId="{75496FF5-AA00-4B7E-BFDC-80D23638F361}"/>
          </ac:spMkLst>
        </pc:spChg>
        <pc:spChg chg="add mod">
          <ac:chgData name="van Goor, Nicolaas A" userId="1bb2d819-cc77-4ee4-9eb9-a683c2709fb3" providerId="ADAL" clId="{B950B7A7-254E-46EA-82B9-06610A0C72C6}" dt="2020-06-11T21:48:36.961" v="261" actId="1076"/>
          <ac:spMkLst>
            <pc:docMk/>
            <pc:sldMk cId="634240683" sldId="2131"/>
            <ac:spMk id="7" creationId="{4E176113-8FE6-486F-B30A-64A5AE49A886}"/>
          </ac:spMkLst>
        </pc:spChg>
        <pc:spChg chg="add mod">
          <ac:chgData name="van Goor, Nicolaas A" userId="1bb2d819-cc77-4ee4-9eb9-a683c2709fb3" providerId="ADAL" clId="{B950B7A7-254E-46EA-82B9-06610A0C72C6}" dt="2020-06-11T21:48:58.205" v="280" actId="20577"/>
          <ac:spMkLst>
            <pc:docMk/>
            <pc:sldMk cId="634240683" sldId="2131"/>
            <ac:spMk id="8" creationId="{AC2AEDC5-E54A-485B-845F-E0FD6FD9B043}"/>
          </ac:spMkLst>
        </pc:spChg>
        <pc:spChg chg="add mod">
          <ac:chgData name="van Goor, Nicolaas A" userId="1bb2d819-cc77-4ee4-9eb9-a683c2709fb3" providerId="ADAL" clId="{B950B7A7-254E-46EA-82B9-06610A0C72C6}" dt="2020-06-11T23:30:18.712" v="358" actId="14100"/>
          <ac:spMkLst>
            <pc:docMk/>
            <pc:sldMk cId="634240683" sldId="2131"/>
            <ac:spMk id="10" creationId="{0209746E-1DA4-4C38-A260-8A747D6AEE8E}"/>
          </ac:spMkLst>
        </pc:spChg>
        <pc:spChg chg="add mod">
          <ac:chgData name="van Goor, Nicolaas A" userId="1bb2d819-cc77-4ee4-9eb9-a683c2709fb3" providerId="ADAL" clId="{B950B7A7-254E-46EA-82B9-06610A0C72C6}" dt="2020-06-11T23:30:14.394" v="357" actId="14100"/>
          <ac:spMkLst>
            <pc:docMk/>
            <pc:sldMk cId="634240683" sldId="2131"/>
            <ac:spMk id="11" creationId="{5011757F-9D9E-42D3-A713-92D374FAE703}"/>
          </ac:spMkLst>
        </pc:spChg>
        <pc:spChg chg="add mod">
          <ac:chgData name="van Goor, Nicolaas A" userId="1bb2d819-cc77-4ee4-9eb9-a683c2709fb3" providerId="ADAL" clId="{B950B7A7-254E-46EA-82B9-06610A0C72C6}" dt="2020-06-11T23:31:46.722" v="366" actId="1035"/>
          <ac:spMkLst>
            <pc:docMk/>
            <pc:sldMk cId="634240683" sldId="2131"/>
            <ac:spMk id="12" creationId="{9740ED33-E8F7-4823-A8F6-13602736548B}"/>
          </ac:spMkLst>
        </pc:spChg>
        <pc:spChg chg="add mod">
          <ac:chgData name="van Goor, Nicolaas A" userId="1bb2d819-cc77-4ee4-9eb9-a683c2709fb3" providerId="ADAL" clId="{B950B7A7-254E-46EA-82B9-06610A0C72C6}" dt="2020-06-11T23:31:46.722" v="366" actId="1035"/>
          <ac:spMkLst>
            <pc:docMk/>
            <pc:sldMk cId="634240683" sldId="2131"/>
            <ac:spMk id="13" creationId="{7DEFBC92-A977-4335-A33C-FD2263A096AC}"/>
          </ac:spMkLst>
        </pc:spChg>
        <pc:picChg chg="add mod">
          <ac:chgData name="van Goor, Nicolaas A" userId="1bb2d819-cc77-4ee4-9eb9-a683c2709fb3" providerId="ADAL" clId="{B950B7A7-254E-46EA-82B9-06610A0C72C6}" dt="2020-06-11T23:30:45.332" v="361" actId="14100"/>
          <ac:picMkLst>
            <pc:docMk/>
            <pc:sldMk cId="634240683" sldId="2131"/>
            <ac:picMk id="15" creationId="{7D2F5675-080C-4382-A3A9-77518901B196}"/>
          </ac:picMkLst>
        </pc:picChg>
        <pc:picChg chg="add mod">
          <ac:chgData name="van Goor, Nicolaas A" userId="1bb2d819-cc77-4ee4-9eb9-a683c2709fb3" providerId="ADAL" clId="{B950B7A7-254E-46EA-82B9-06610A0C72C6}" dt="2020-06-11T23:30:00.115" v="355" actId="1038"/>
          <ac:picMkLst>
            <pc:docMk/>
            <pc:sldMk cId="634240683" sldId="2131"/>
            <ac:picMk id="16" creationId="{C1FF77E2-B21A-49D1-9E31-CBDBD031AF9A}"/>
          </ac:picMkLst>
        </pc:picChg>
        <pc:cxnChg chg="add mod">
          <ac:chgData name="van Goor, Nicolaas A" userId="1bb2d819-cc77-4ee4-9eb9-a683c2709fb3" providerId="ADAL" clId="{B950B7A7-254E-46EA-82B9-06610A0C72C6}" dt="2020-06-11T23:31:56.061" v="367" actId="14100"/>
          <ac:cxnSpMkLst>
            <pc:docMk/>
            <pc:sldMk cId="634240683" sldId="2131"/>
            <ac:cxnSpMk id="6" creationId="{00641D65-873D-4C76-9CC9-7FAF67B8E095}"/>
          </ac:cxnSpMkLst>
        </pc:cxnChg>
      </pc:sldChg>
    </pc:docChg>
  </pc:docChgLst>
  <pc:docChgLst>
    <pc:chgData name="Lai, Peng" userId="a3ce108a-5127-4973-a017-835942ca1c26" providerId="ADAL" clId="{4143CF7B-C4AA-0E4A-8E21-02CBDD509544}"/>
    <pc:docChg chg="undo custSel modSld">
      <pc:chgData name="Lai, Peng" userId="a3ce108a-5127-4973-a017-835942ca1c26" providerId="ADAL" clId="{4143CF7B-C4AA-0E4A-8E21-02CBDD509544}" dt="2020-06-11T08:03:17.026" v="18" actId="20577"/>
      <pc:docMkLst>
        <pc:docMk/>
      </pc:docMkLst>
      <pc:sldChg chg="modSp">
        <pc:chgData name="Lai, Peng" userId="a3ce108a-5127-4973-a017-835942ca1c26" providerId="ADAL" clId="{4143CF7B-C4AA-0E4A-8E21-02CBDD509544}" dt="2020-06-11T08:03:17.026" v="18" actId="20577"/>
        <pc:sldMkLst>
          <pc:docMk/>
          <pc:sldMk cId="2942312183" sldId="2117"/>
        </pc:sldMkLst>
        <pc:graphicFrameChg chg="modGraphic">
          <ac:chgData name="Lai, Peng" userId="a3ce108a-5127-4973-a017-835942ca1c26" providerId="ADAL" clId="{4143CF7B-C4AA-0E4A-8E21-02CBDD509544}" dt="2020-06-11T08:03:17.026" v="18" actId="20577"/>
          <ac:graphicFrameMkLst>
            <pc:docMk/>
            <pc:sldMk cId="2942312183" sldId="2117"/>
            <ac:graphicFrameMk id="3" creationId="{EEC24F97-FEE4-F648-B126-A66658FB6137}"/>
          </ac:graphicFrameMkLst>
        </pc:graphicFrameChg>
      </pc:sldChg>
    </pc:docChg>
  </pc:docChgLst>
  <pc:docChgLst>
    <pc:chgData name="Ratnasabapathy, Naveen" userId="S::naveen.sabapathy@danaherdigital.com::4566614c-81d2-4d7c-aa52-70ec699fd075" providerId="AD" clId="Web-{C54C30D1-889C-BBE9-BA94-963F8F512061}"/>
    <pc:docChg chg="">
      <pc:chgData name="Ratnasabapathy, Naveen" userId="S::naveen.sabapathy@danaherdigital.com::4566614c-81d2-4d7c-aa52-70ec699fd075" providerId="AD" clId="Web-{C54C30D1-889C-BBE9-BA94-963F8F512061}" dt="2020-06-12T22:46:11.966" v="0"/>
      <pc:docMkLst>
        <pc:docMk/>
      </pc:docMkLst>
      <pc:sldChg chg="addCm">
        <pc:chgData name="Ratnasabapathy, Naveen" userId="S::naveen.sabapathy@danaherdigital.com::4566614c-81d2-4d7c-aa52-70ec699fd075" providerId="AD" clId="Web-{C54C30D1-889C-BBE9-BA94-963F8F512061}" dt="2020-06-12T22:46:11.966" v="0"/>
        <pc:sldMkLst>
          <pc:docMk/>
          <pc:sldMk cId="708808620" sldId="2135"/>
        </pc:sldMkLst>
      </pc:sldChg>
    </pc:docChg>
  </pc:docChgLst>
  <pc:docChgLst>
    <pc:chgData name="Lai, Peng" userId="S::peng.lai@danaherdigital.com::a3ce108a-5127-4973-a017-835942ca1c26" providerId="AD" clId="Web-{47F0BFDA-5517-46D0-8209-A82392F25F74}"/>
    <pc:docChg chg="modSld">
      <pc:chgData name="Lai, Peng" userId="S::peng.lai@danaherdigital.com::a3ce108a-5127-4973-a017-835942ca1c26" providerId="AD" clId="Web-{47F0BFDA-5517-46D0-8209-A82392F25F74}" dt="2020-06-11T16:36:04.066" v="5" actId="20577"/>
      <pc:docMkLst>
        <pc:docMk/>
      </pc:docMkLst>
      <pc:sldChg chg="modSp">
        <pc:chgData name="Lai, Peng" userId="S::peng.lai@danaherdigital.com::a3ce108a-5127-4973-a017-835942ca1c26" providerId="AD" clId="Web-{47F0BFDA-5517-46D0-8209-A82392F25F74}" dt="2020-06-11T16:36:02.816" v="4" actId="20577"/>
        <pc:sldMkLst>
          <pc:docMk/>
          <pc:sldMk cId="3251448938" sldId="2122"/>
        </pc:sldMkLst>
        <pc:spChg chg="mod">
          <ac:chgData name="Lai, Peng" userId="S::peng.lai@danaherdigital.com::a3ce108a-5127-4973-a017-835942ca1c26" providerId="AD" clId="Web-{47F0BFDA-5517-46D0-8209-A82392F25F74}" dt="2020-06-11T16:35:53.800" v="2" actId="20577"/>
          <ac:spMkLst>
            <pc:docMk/>
            <pc:sldMk cId="3251448938" sldId="2122"/>
            <ac:spMk id="2" creationId="{26D728E9-E972-4BE3-B9C9-2EC137A3D4F1}"/>
          </ac:spMkLst>
        </pc:spChg>
        <pc:spChg chg="mod">
          <ac:chgData name="Lai, Peng" userId="S::peng.lai@danaherdigital.com::a3ce108a-5127-4973-a017-835942ca1c26" providerId="AD" clId="Web-{47F0BFDA-5517-46D0-8209-A82392F25F74}" dt="2020-06-11T16:36:02.816" v="4" actId="20577"/>
          <ac:spMkLst>
            <pc:docMk/>
            <pc:sldMk cId="3251448938" sldId="2122"/>
            <ac:spMk id="20" creationId="{11D0D844-324E-DE4F-8429-BFF2D3C3BB60}"/>
          </ac:spMkLst>
        </pc:spChg>
      </pc:sldChg>
    </pc:docChg>
  </pc:docChgLst>
  <pc:docChgLst>
    <pc:chgData name="Kanamathareddy, Prasad" userId="619a68b2-0a6d-4445-8d56-99adf6c3b66d" providerId="ADAL" clId="{92C9BF5C-B0EE-F344-A836-940D3E8CFB78}"/>
    <pc:docChg chg="undo custSel addSld delSld modSld sldOrd modSection">
      <pc:chgData name="Kanamathareddy, Prasad" userId="619a68b2-0a6d-4445-8d56-99adf6c3b66d" providerId="ADAL" clId="{92C9BF5C-B0EE-F344-A836-940D3E8CFB78}" dt="2020-06-25T22:42:16.628" v="2338"/>
      <pc:docMkLst>
        <pc:docMk/>
      </pc:docMkLst>
      <pc:sldChg chg="addCm delCm modCm">
        <pc:chgData name="Kanamathareddy, Prasad" userId="619a68b2-0a6d-4445-8d56-99adf6c3b66d" providerId="ADAL" clId="{92C9BF5C-B0EE-F344-A836-940D3E8CFB78}" dt="2020-06-12T14:48:48.636" v="133" actId="1592"/>
        <pc:sldMkLst>
          <pc:docMk/>
          <pc:sldMk cId="628498651" sldId="1338"/>
        </pc:sldMkLst>
      </pc:sldChg>
      <pc:sldChg chg="modSp add ord modAnim">
        <pc:chgData name="Kanamathareddy, Prasad" userId="619a68b2-0a6d-4445-8d56-99adf6c3b66d" providerId="ADAL" clId="{92C9BF5C-B0EE-F344-A836-940D3E8CFB78}" dt="2020-06-12T16:08:47.785" v="1131" actId="1037"/>
        <pc:sldMkLst>
          <pc:docMk/>
          <pc:sldMk cId="2938040444" sldId="1413"/>
        </pc:sldMkLst>
        <pc:spChg chg="mod">
          <ac:chgData name="Kanamathareddy, Prasad" userId="619a68b2-0a6d-4445-8d56-99adf6c3b66d" providerId="ADAL" clId="{92C9BF5C-B0EE-F344-A836-940D3E8CFB78}" dt="2020-06-12T16:08:47.785" v="1131" actId="1037"/>
          <ac:spMkLst>
            <pc:docMk/>
            <pc:sldMk cId="2938040444" sldId="1413"/>
            <ac:spMk id="2" creationId="{3C945DCC-F7B7-0445-A7FE-FD9425919BD2}"/>
          </ac:spMkLst>
        </pc:spChg>
        <pc:spChg chg="mod">
          <ac:chgData name="Kanamathareddy, Prasad" userId="619a68b2-0a6d-4445-8d56-99adf6c3b66d" providerId="ADAL" clId="{92C9BF5C-B0EE-F344-A836-940D3E8CFB78}" dt="2020-06-12T14:22:28.870" v="132" actId="1035"/>
          <ac:spMkLst>
            <pc:docMk/>
            <pc:sldMk cId="2938040444" sldId="1413"/>
            <ac:spMk id="10" creationId="{09B70772-84E0-4F80-82D7-1078C1E9FD57}"/>
          </ac:spMkLst>
        </pc:spChg>
        <pc:spChg chg="mod">
          <ac:chgData name="Kanamathareddy, Prasad" userId="619a68b2-0a6d-4445-8d56-99adf6c3b66d" providerId="ADAL" clId="{92C9BF5C-B0EE-F344-A836-940D3E8CFB78}" dt="2020-06-12T14:21:19.651" v="120" actId="1076"/>
          <ac:spMkLst>
            <pc:docMk/>
            <pc:sldMk cId="2938040444" sldId="1413"/>
            <ac:spMk id="70" creationId="{C2786C61-8F7A-3E4B-AFA8-CABEB7983766}"/>
          </ac:spMkLst>
        </pc:spChg>
        <pc:spChg chg="mod">
          <ac:chgData name="Kanamathareddy, Prasad" userId="619a68b2-0a6d-4445-8d56-99adf6c3b66d" providerId="ADAL" clId="{92C9BF5C-B0EE-F344-A836-940D3E8CFB78}" dt="2020-06-12T14:22:14.007" v="127" actId="1076"/>
          <ac:spMkLst>
            <pc:docMk/>
            <pc:sldMk cId="2938040444" sldId="1413"/>
            <ac:spMk id="98" creationId="{E124DF72-48F2-154B-878B-3A0F6B83F6D2}"/>
          </ac:spMkLst>
        </pc:spChg>
      </pc:sldChg>
      <pc:sldChg chg="addSp delSp modSp mod modClrScheme chgLayout">
        <pc:chgData name="Kanamathareddy, Prasad" userId="619a68b2-0a6d-4445-8d56-99adf6c3b66d" providerId="ADAL" clId="{92C9BF5C-B0EE-F344-A836-940D3E8CFB78}" dt="2020-06-12T15:09:00.373" v="143" actId="478"/>
        <pc:sldMkLst>
          <pc:docMk/>
          <pc:sldMk cId="3440695519" sldId="1421"/>
        </pc:sldMkLst>
        <pc:spChg chg="add del mod">
          <ac:chgData name="Kanamathareddy, Prasad" userId="619a68b2-0a6d-4445-8d56-99adf6c3b66d" providerId="ADAL" clId="{92C9BF5C-B0EE-F344-A836-940D3E8CFB78}" dt="2020-06-12T15:09:00.373" v="143" actId="478"/>
          <ac:spMkLst>
            <pc:docMk/>
            <pc:sldMk cId="3440695519" sldId="1421"/>
            <ac:spMk id="2" creationId="{5E43D4F1-4D71-B84A-A928-2D4DD3482622}"/>
          </ac:spMkLst>
        </pc:spChg>
        <pc:spChg chg="mod ord">
          <ac:chgData name="Kanamathareddy, Prasad" userId="619a68b2-0a6d-4445-8d56-99adf6c3b66d" providerId="ADAL" clId="{92C9BF5C-B0EE-F344-A836-940D3E8CFB78}" dt="2020-06-12T15:08:44.625" v="136" actId="700"/>
          <ac:spMkLst>
            <pc:docMk/>
            <pc:sldMk cId="3440695519" sldId="1421"/>
            <ac:spMk id="3" creationId="{9971DA36-9F49-FF48-9E86-56CA13BEA15E}"/>
          </ac:spMkLst>
        </pc:spChg>
        <pc:spChg chg="mod ord">
          <ac:chgData name="Kanamathareddy, Prasad" userId="619a68b2-0a6d-4445-8d56-99adf6c3b66d" providerId="ADAL" clId="{92C9BF5C-B0EE-F344-A836-940D3E8CFB78}" dt="2020-06-12T15:08:44.625" v="136" actId="700"/>
          <ac:spMkLst>
            <pc:docMk/>
            <pc:sldMk cId="3440695519" sldId="1421"/>
            <ac:spMk id="5" creationId="{1FBC603E-4AD8-4CE6-ABD4-21CB73B602F1}"/>
          </ac:spMkLst>
        </pc:spChg>
        <pc:spChg chg="add del mod ord">
          <ac:chgData name="Kanamathareddy, Prasad" userId="619a68b2-0a6d-4445-8d56-99adf6c3b66d" providerId="ADAL" clId="{92C9BF5C-B0EE-F344-A836-940D3E8CFB78}" dt="2020-06-12T15:08:48.711" v="137" actId="478"/>
          <ac:spMkLst>
            <pc:docMk/>
            <pc:sldMk cId="3440695519" sldId="1421"/>
            <ac:spMk id="8" creationId="{C690D69D-F2F9-4F47-B3E2-2AC131E768E7}"/>
          </ac:spMkLst>
        </pc:spChg>
        <pc:spChg chg="add mod ord">
          <ac:chgData name="Kanamathareddy, Prasad" userId="619a68b2-0a6d-4445-8d56-99adf6c3b66d" providerId="ADAL" clId="{92C9BF5C-B0EE-F344-A836-940D3E8CFB78}" dt="2020-06-12T15:08:56.989" v="142" actId="20577"/>
          <ac:spMkLst>
            <pc:docMk/>
            <pc:sldMk cId="3440695519" sldId="1421"/>
            <ac:spMk id="11" creationId="{A1717B34-79B9-8043-841C-88C76611E63A}"/>
          </ac:spMkLst>
        </pc:spChg>
      </pc:sldChg>
      <pc:sldChg chg="delCm">
        <pc:chgData name="Kanamathareddy, Prasad" userId="619a68b2-0a6d-4445-8d56-99adf6c3b66d" providerId="ADAL" clId="{92C9BF5C-B0EE-F344-A836-940D3E8CFB78}" dt="2020-06-12T21:03:40.793" v="1893" actId="1592"/>
        <pc:sldMkLst>
          <pc:docMk/>
          <pc:sldMk cId="3722567585" sldId="2105"/>
        </pc:sldMkLst>
      </pc:sldChg>
      <pc:sldChg chg="addSp modSp delCm">
        <pc:chgData name="Kanamathareddy, Prasad" userId="619a68b2-0a6d-4445-8d56-99adf6c3b66d" providerId="ADAL" clId="{92C9BF5C-B0EE-F344-A836-940D3E8CFB78}" dt="2020-06-12T19:10:01.860" v="1832" actId="1592"/>
        <pc:sldMkLst>
          <pc:docMk/>
          <pc:sldMk cId="1868934178" sldId="2107"/>
        </pc:sldMkLst>
        <pc:spChg chg="mod">
          <ac:chgData name="Kanamathareddy, Prasad" userId="619a68b2-0a6d-4445-8d56-99adf6c3b66d" providerId="ADAL" clId="{92C9BF5C-B0EE-F344-A836-940D3E8CFB78}" dt="2020-06-12T13:55:18.233" v="112" actId="255"/>
          <ac:spMkLst>
            <pc:docMk/>
            <pc:sldMk cId="1868934178" sldId="2107"/>
            <ac:spMk id="16" creationId="{342F0442-1766-1F41-A651-75B7C71084AB}"/>
          </ac:spMkLst>
        </pc:spChg>
        <pc:spChg chg="mod">
          <ac:chgData name="Kanamathareddy, Prasad" userId="619a68b2-0a6d-4445-8d56-99adf6c3b66d" providerId="ADAL" clId="{92C9BF5C-B0EE-F344-A836-940D3E8CFB78}" dt="2020-06-12T15:51:18.156" v="857" actId="20577"/>
          <ac:spMkLst>
            <pc:docMk/>
            <pc:sldMk cId="1868934178" sldId="2107"/>
            <ac:spMk id="24" creationId="{EBFC9B27-15BB-6A46-9E68-FA6A7FCA2C1B}"/>
          </ac:spMkLst>
        </pc:spChg>
        <pc:spChg chg="mod">
          <ac:chgData name="Kanamathareddy, Prasad" userId="619a68b2-0a6d-4445-8d56-99adf6c3b66d" providerId="ADAL" clId="{92C9BF5C-B0EE-F344-A836-940D3E8CFB78}" dt="2020-06-12T13:18:27.421" v="5" actId="1076"/>
          <ac:spMkLst>
            <pc:docMk/>
            <pc:sldMk cId="1868934178" sldId="2107"/>
            <ac:spMk id="30" creationId="{6EC8F55E-11BC-874B-9AED-E6A78BDF72E3}"/>
          </ac:spMkLst>
        </pc:spChg>
        <pc:spChg chg="mod">
          <ac:chgData name="Kanamathareddy, Prasad" userId="619a68b2-0a6d-4445-8d56-99adf6c3b66d" providerId="ADAL" clId="{92C9BF5C-B0EE-F344-A836-940D3E8CFB78}" dt="2020-06-12T13:18:50.235" v="10" actId="164"/>
          <ac:spMkLst>
            <pc:docMk/>
            <pc:sldMk cId="1868934178" sldId="2107"/>
            <ac:spMk id="31" creationId="{57356B36-15A3-7A42-A3DD-BA073D66CD3A}"/>
          </ac:spMkLst>
        </pc:spChg>
        <pc:spChg chg="mod">
          <ac:chgData name="Kanamathareddy, Prasad" userId="619a68b2-0a6d-4445-8d56-99adf6c3b66d" providerId="ADAL" clId="{92C9BF5C-B0EE-F344-A836-940D3E8CFB78}" dt="2020-06-12T13:18:24.152" v="4" actId="1076"/>
          <ac:spMkLst>
            <pc:docMk/>
            <pc:sldMk cId="1868934178" sldId="2107"/>
            <ac:spMk id="32" creationId="{1833452E-CB7A-FE44-BC38-FAED30271CA7}"/>
          </ac:spMkLst>
        </pc:spChg>
        <pc:spChg chg="mod">
          <ac:chgData name="Kanamathareddy, Prasad" userId="619a68b2-0a6d-4445-8d56-99adf6c3b66d" providerId="ADAL" clId="{92C9BF5C-B0EE-F344-A836-940D3E8CFB78}" dt="2020-06-12T13:26:28.436" v="63" actId="1076"/>
          <ac:spMkLst>
            <pc:docMk/>
            <pc:sldMk cId="1868934178" sldId="2107"/>
            <ac:spMk id="33" creationId="{E1EDA08B-53A7-3441-962B-90283AAE736C}"/>
          </ac:spMkLst>
        </pc:spChg>
        <pc:spChg chg="mod">
          <ac:chgData name="Kanamathareddy, Prasad" userId="619a68b2-0a6d-4445-8d56-99adf6c3b66d" providerId="ADAL" clId="{92C9BF5C-B0EE-F344-A836-940D3E8CFB78}" dt="2020-06-12T13:18:50.235" v="10" actId="164"/>
          <ac:spMkLst>
            <pc:docMk/>
            <pc:sldMk cId="1868934178" sldId="2107"/>
            <ac:spMk id="34" creationId="{9260B5AF-6F85-2846-A93D-7761C5685876}"/>
          </ac:spMkLst>
        </pc:spChg>
        <pc:spChg chg="mod">
          <ac:chgData name="Kanamathareddy, Prasad" userId="619a68b2-0a6d-4445-8d56-99adf6c3b66d" providerId="ADAL" clId="{92C9BF5C-B0EE-F344-A836-940D3E8CFB78}" dt="2020-06-12T13:18:13.542" v="1" actId="1076"/>
          <ac:spMkLst>
            <pc:docMk/>
            <pc:sldMk cId="1868934178" sldId="2107"/>
            <ac:spMk id="35" creationId="{D6AEF25F-FEE9-354F-9328-9CE981F150D3}"/>
          </ac:spMkLst>
        </pc:spChg>
        <pc:spChg chg="mod">
          <ac:chgData name="Kanamathareddy, Prasad" userId="619a68b2-0a6d-4445-8d56-99adf6c3b66d" providerId="ADAL" clId="{92C9BF5C-B0EE-F344-A836-940D3E8CFB78}" dt="2020-06-12T13:18:50.235" v="10" actId="164"/>
          <ac:spMkLst>
            <pc:docMk/>
            <pc:sldMk cId="1868934178" sldId="2107"/>
            <ac:spMk id="37" creationId="{0B5BE15D-5B8B-2841-84AE-D5B53D797304}"/>
          </ac:spMkLst>
        </pc:spChg>
        <pc:spChg chg="mod">
          <ac:chgData name="Kanamathareddy, Prasad" userId="619a68b2-0a6d-4445-8d56-99adf6c3b66d" providerId="ADAL" clId="{92C9BF5C-B0EE-F344-A836-940D3E8CFB78}" dt="2020-06-12T13:55:26.593" v="117" actId="255"/>
          <ac:spMkLst>
            <pc:docMk/>
            <pc:sldMk cId="1868934178" sldId="2107"/>
            <ac:spMk id="40" creationId="{41129F62-9178-BD41-BF21-51DE1ECACEC2}"/>
          </ac:spMkLst>
        </pc:spChg>
        <pc:grpChg chg="add mod">
          <ac:chgData name="Kanamathareddy, Prasad" userId="619a68b2-0a6d-4445-8d56-99adf6c3b66d" providerId="ADAL" clId="{92C9BF5C-B0EE-F344-A836-940D3E8CFB78}" dt="2020-06-12T13:18:54.749" v="11" actId="1076"/>
          <ac:grpSpMkLst>
            <pc:docMk/>
            <pc:sldMk cId="1868934178" sldId="2107"/>
            <ac:grpSpMk id="2" creationId="{35D10DCE-B2A9-6948-BCAF-D1F3D0B252A2}"/>
          </ac:grpSpMkLst>
        </pc:grpChg>
        <pc:grpChg chg="mod">
          <ac:chgData name="Kanamathareddy, Prasad" userId="619a68b2-0a6d-4445-8d56-99adf6c3b66d" providerId="ADAL" clId="{92C9BF5C-B0EE-F344-A836-940D3E8CFB78}" dt="2020-06-12T13:18:08.501" v="0" actId="1076"/>
          <ac:grpSpMkLst>
            <pc:docMk/>
            <pc:sldMk cId="1868934178" sldId="2107"/>
            <ac:grpSpMk id="19" creationId="{7046B69C-44A6-A644-9674-C3556F05603B}"/>
          </ac:grpSpMkLst>
        </pc:grpChg>
        <pc:grpChg chg="mod">
          <ac:chgData name="Kanamathareddy, Prasad" userId="619a68b2-0a6d-4445-8d56-99adf6c3b66d" providerId="ADAL" clId="{92C9BF5C-B0EE-F344-A836-940D3E8CFB78}" dt="2020-06-12T13:18:19.592" v="3" actId="1076"/>
          <ac:grpSpMkLst>
            <pc:docMk/>
            <pc:sldMk cId="1868934178" sldId="2107"/>
            <ac:grpSpMk id="21" creationId="{360A346E-882A-5A45-BA78-44B8CB479F83}"/>
          </ac:grpSpMkLst>
        </pc:grpChg>
        <pc:grpChg chg="mod">
          <ac:chgData name="Kanamathareddy, Prasad" userId="619a68b2-0a6d-4445-8d56-99adf6c3b66d" providerId="ADAL" clId="{92C9BF5C-B0EE-F344-A836-940D3E8CFB78}" dt="2020-06-12T13:18:50.235" v="10" actId="164"/>
          <ac:grpSpMkLst>
            <pc:docMk/>
            <pc:sldMk cId="1868934178" sldId="2107"/>
            <ac:grpSpMk id="25" creationId="{779CF677-9BAA-094E-A864-401FC239F725}"/>
          </ac:grpSpMkLst>
        </pc:grpChg>
        <pc:graphicFrameChg chg="mod modGraphic">
          <ac:chgData name="Kanamathareddy, Prasad" userId="619a68b2-0a6d-4445-8d56-99adf6c3b66d" providerId="ADAL" clId="{92C9BF5C-B0EE-F344-A836-940D3E8CFB78}" dt="2020-06-12T13:55:05.180" v="110" actId="1076"/>
          <ac:graphicFrameMkLst>
            <pc:docMk/>
            <pc:sldMk cId="1868934178" sldId="2107"/>
            <ac:graphicFrameMk id="23" creationId="{AF35F89E-25D3-1E46-BE23-72C4EDB2241A}"/>
          </ac:graphicFrameMkLst>
        </pc:graphicFrameChg>
        <pc:cxnChg chg="mod">
          <ac:chgData name="Kanamathareddy, Prasad" userId="619a68b2-0a6d-4445-8d56-99adf6c3b66d" providerId="ADAL" clId="{92C9BF5C-B0EE-F344-A836-940D3E8CFB78}" dt="2020-06-12T13:18:50.235" v="10" actId="164"/>
          <ac:cxnSpMkLst>
            <pc:docMk/>
            <pc:sldMk cId="1868934178" sldId="2107"/>
            <ac:cxnSpMk id="38" creationId="{34F976C6-42CF-DB44-B27A-E4B8C9433933}"/>
          </ac:cxnSpMkLst>
        </pc:cxnChg>
      </pc:sldChg>
      <pc:sldChg chg="modSp">
        <pc:chgData name="Kanamathareddy, Prasad" userId="619a68b2-0a6d-4445-8d56-99adf6c3b66d" providerId="ADAL" clId="{92C9BF5C-B0EE-F344-A836-940D3E8CFB78}" dt="2020-06-12T13:20:05.520" v="17" actId="1076"/>
        <pc:sldMkLst>
          <pc:docMk/>
          <pc:sldMk cId="3262056625" sldId="2110"/>
        </pc:sldMkLst>
        <pc:spChg chg="mod">
          <ac:chgData name="Kanamathareddy, Prasad" userId="619a68b2-0a6d-4445-8d56-99adf6c3b66d" providerId="ADAL" clId="{92C9BF5C-B0EE-F344-A836-940D3E8CFB78}" dt="2020-06-12T13:20:05.520" v="17" actId="1076"/>
          <ac:spMkLst>
            <pc:docMk/>
            <pc:sldMk cId="3262056625" sldId="2110"/>
            <ac:spMk id="10" creationId="{400C79B2-81C0-B347-BB85-FD87800B8D86}"/>
          </ac:spMkLst>
        </pc:spChg>
      </pc:sldChg>
      <pc:sldChg chg="modSp">
        <pc:chgData name="Kanamathareddy, Prasad" userId="619a68b2-0a6d-4445-8d56-99adf6c3b66d" providerId="ADAL" clId="{92C9BF5C-B0EE-F344-A836-940D3E8CFB78}" dt="2020-06-12T13:19:53.619" v="16" actId="20577"/>
        <pc:sldMkLst>
          <pc:docMk/>
          <pc:sldMk cId="547561455" sldId="2113"/>
        </pc:sldMkLst>
        <pc:spChg chg="mod">
          <ac:chgData name="Kanamathareddy, Prasad" userId="619a68b2-0a6d-4445-8d56-99adf6c3b66d" providerId="ADAL" clId="{92C9BF5C-B0EE-F344-A836-940D3E8CFB78}" dt="2020-06-12T13:19:53.619" v="16" actId="20577"/>
          <ac:spMkLst>
            <pc:docMk/>
            <pc:sldMk cId="547561455" sldId="2113"/>
            <ac:spMk id="19" creationId="{F60BE5EB-C26A-654E-A1BE-EF741DF9B3A5}"/>
          </ac:spMkLst>
        </pc:spChg>
      </pc:sldChg>
      <pc:sldChg chg="addSp delSp modSp mod modClrScheme chgLayout">
        <pc:chgData name="Kanamathareddy, Prasad" userId="619a68b2-0a6d-4445-8d56-99adf6c3b66d" providerId="ADAL" clId="{92C9BF5C-B0EE-F344-A836-940D3E8CFB78}" dt="2020-06-12T13:22:33.790" v="40"/>
        <pc:sldMkLst>
          <pc:docMk/>
          <pc:sldMk cId="1269834596" sldId="2114"/>
        </pc:sldMkLst>
        <pc:spChg chg="mod ord">
          <ac:chgData name="Kanamathareddy, Prasad" userId="619a68b2-0a6d-4445-8d56-99adf6c3b66d" providerId="ADAL" clId="{92C9BF5C-B0EE-F344-A836-940D3E8CFB78}" dt="2020-06-12T13:22:26.779" v="38" actId="20577"/>
          <ac:spMkLst>
            <pc:docMk/>
            <pc:sldMk cId="1269834596" sldId="2114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92C9BF5C-B0EE-F344-A836-940D3E8CFB78}" dt="2020-06-12T13:22:08.200" v="29"/>
          <ac:spMkLst>
            <pc:docMk/>
            <pc:sldMk cId="1269834596" sldId="2114"/>
            <ac:spMk id="4" creationId="{F6DFF7E6-ABCE-A14D-A1F3-B30E61A92E0C}"/>
          </ac:spMkLst>
        </pc:spChg>
        <pc:spChg chg="add del mod ord">
          <ac:chgData name="Kanamathareddy, Prasad" userId="619a68b2-0a6d-4445-8d56-99adf6c3b66d" providerId="ADAL" clId="{92C9BF5C-B0EE-F344-A836-940D3E8CFB78}" dt="2020-06-12T13:22:10.578" v="30" actId="478"/>
          <ac:spMkLst>
            <pc:docMk/>
            <pc:sldMk cId="1269834596" sldId="2114"/>
            <ac:spMk id="6" creationId="{40FF7333-BBB9-0F4E-8CFF-6E6CD159B327}"/>
          </ac:spMkLst>
        </pc:spChg>
        <pc:spChg chg="add del mod">
          <ac:chgData name="Kanamathareddy, Prasad" userId="619a68b2-0a6d-4445-8d56-99adf6c3b66d" providerId="ADAL" clId="{92C9BF5C-B0EE-F344-A836-940D3E8CFB78}" dt="2020-06-12T13:22:33.790" v="40"/>
          <ac:spMkLst>
            <pc:docMk/>
            <pc:sldMk cId="1269834596" sldId="2114"/>
            <ac:spMk id="18" creationId="{F2DDEEC2-8ABA-8447-AA22-365A64995010}"/>
          </ac:spMkLst>
        </pc:spChg>
      </pc:sldChg>
      <pc:sldChg chg="addSp delSp modSp mod modClrScheme chgLayout">
        <pc:chgData name="Kanamathareddy, Prasad" userId="619a68b2-0a6d-4445-8d56-99adf6c3b66d" providerId="ADAL" clId="{92C9BF5C-B0EE-F344-A836-940D3E8CFB78}" dt="2020-06-12T15:43:27.877" v="797" actId="478"/>
        <pc:sldMkLst>
          <pc:docMk/>
          <pc:sldMk cId="3251448938" sldId="2122"/>
        </pc:sldMkLst>
        <pc:spChg chg="add del mod ord">
          <ac:chgData name="Kanamathareddy, Prasad" userId="619a68b2-0a6d-4445-8d56-99adf6c3b66d" providerId="ADAL" clId="{92C9BF5C-B0EE-F344-A836-940D3E8CFB78}" dt="2020-06-12T15:41:28.175" v="715" actId="478"/>
          <ac:spMkLst>
            <pc:docMk/>
            <pc:sldMk cId="3251448938" sldId="2122"/>
            <ac:spMk id="2" creationId="{915AED27-24B6-CA43-B6A9-C2868E806685}"/>
          </ac:spMkLst>
        </pc:spChg>
        <pc:spChg chg="mod ord">
          <ac:chgData name="Kanamathareddy, Prasad" userId="619a68b2-0a6d-4445-8d56-99adf6c3b66d" providerId="ADAL" clId="{92C9BF5C-B0EE-F344-A836-940D3E8CFB78}" dt="2020-06-12T15:41:24.578" v="714" actId="700"/>
          <ac:spMkLst>
            <pc:docMk/>
            <pc:sldMk cId="3251448938" sldId="2122"/>
            <ac:spMk id="3" creationId="{EBEFA08A-217D-FD46-8EC2-72101B66B34E}"/>
          </ac:spMkLst>
        </pc:spChg>
        <pc:spChg chg="add mod ord">
          <ac:chgData name="Kanamathareddy, Prasad" userId="619a68b2-0a6d-4445-8d56-99adf6c3b66d" providerId="ADAL" clId="{92C9BF5C-B0EE-F344-A836-940D3E8CFB78}" dt="2020-06-12T15:43:25.926" v="796" actId="20577"/>
          <ac:spMkLst>
            <pc:docMk/>
            <pc:sldMk cId="3251448938" sldId="2122"/>
            <ac:spMk id="4" creationId="{1102A38C-B844-504F-98BF-6069741FC5EF}"/>
          </ac:spMkLst>
        </pc:spChg>
        <pc:spChg chg="del mod">
          <ac:chgData name="Kanamathareddy, Prasad" userId="619a68b2-0a6d-4445-8d56-99adf6c3b66d" providerId="ADAL" clId="{92C9BF5C-B0EE-F344-A836-940D3E8CFB78}" dt="2020-06-12T15:43:27.877" v="797" actId="478"/>
          <ac:spMkLst>
            <pc:docMk/>
            <pc:sldMk cId="3251448938" sldId="2122"/>
            <ac:spMk id="20" creationId="{11D0D844-324E-DE4F-8429-BFF2D3C3BB60}"/>
          </ac:spMkLst>
        </pc:spChg>
      </pc:sldChg>
      <pc:sldChg chg="modSp del ord">
        <pc:chgData name="Kanamathareddy, Prasad" userId="619a68b2-0a6d-4445-8d56-99adf6c3b66d" providerId="ADAL" clId="{92C9BF5C-B0EE-F344-A836-940D3E8CFB78}" dt="2020-06-12T19:07:48.850" v="1822" actId="2696"/>
        <pc:sldMkLst>
          <pc:docMk/>
          <pc:sldMk cId="2752825927" sldId="2130"/>
        </pc:sldMkLst>
        <pc:graphicFrameChg chg="modGraphic">
          <ac:chgData name="Kanamathareddy, Prasad" userId="619a68b2-0a6d-4445-8d56-99adf6c3b66d" providerId="ADAL" clId="{92C9BF5C-B0EE-F344-A836-940D3E8CFB78}" dt="2020-06-12T15:24:07.614" v="372"/>
          <ac:graphicFrameMkLst>
            <pc:docMk/>
            <pc:sldMk cId="2752825927" sldId="2130"/>
            <ac:graphicFrameMk id="19" creationId="{A1CFDB38-34BD-FF40-8AAF-9F1604B73907}"/>
          </ac:graphicFrameMkLst>
        </pc:graphicFrameChg>
      </pc:sldChg>
      <pc:sldChg chg="modSp">
        <pc:chgData name="Kanamathareddy, Prasad" userId="619a68b2-0a6d-4445-8d56-99adf6c3b66d" providerId="ADAL" clId="{92C9BF5C-B0EE-F344-A836-940D3E8CFB78}" dt="2020-06-12T19:08:06.164" v="1831" actId="20577"/>
        <pc:sldMkLst>
          <pc:docMk/>
          <pc:sldMk cId="634240683" sldId="2131"/>
        </pc:sldMkLst>
        <pc:spChg chg="mod">
          <ac:chgData name="Kanamathareddy, Prasad" userId="619a68b2-0a6d-4445-8d56-99adf6c3b66d" providerId="ADAL" clId="{92C9BF5C-B0EE-F344-A836-940D3E8CFB78}" dt="2020-06-12T19:08:03.379" v="1829" actId="20577"/>
          <ac:spMkLst>
            <pc:docMk/>
            <pc:sldMk cId="634240683" sldId="2131"/>
            <ac:spMk id="12" creationId="{9740ED33-E8F7-4823-A8F6-13602736548B}"/>
          </ac:spMkLst>
        </pc:spChg>
        <pc:spChg chg="mod">
          <ac:chgData name="Kanamathareddy, Prasad" userId="619a68b2-0a6d-4445-8d56-99adf6c3b66d" providerId="ADAL" clId="{92C9BF5C-B0EE-F344-A836-940D3E8CFB78}" dt="2020-06-12T19:08:06.164" v="1831" actId="20577"/>
          <ac:spMkLst>
            <pc:docMk/>
            <pc:sldMk cId="634240683" sldId="2131"/>
            <ac:spMk id="13" creationId="{7DEFBC92-A977-4335-A33C-FD2263A096AC}"/>
          </ac:spMkLst>
        </pc:spChg>
      </pc:sldChg>
      <pc:sldChg chg="addSp delSp modSp del mod ord modClrScheme delCm chgLayout">
        <pc:chgData name="Kanamathareddy, Prasad" userId="619a68b2-0a6d-4445-8d56-99adf6c3b66d" providerId="ADAL" clId="{92C9BF5C-B0EE-F344-A836-940D3E8CFB78}" dt="2020-06-12T15:56:37.828" v="957" actId="2696"/>
        <pc:sldMkLst>
          <pc:docMk/>
          <pc:sldMk cId="478415850" sldId="2132"/>
        </pc:sldMkLst>
        <pc:spChg chg="add del mod ord">
          <ac:chgData name="Kanamathareddy, Prasad" userId="619a68b2-0a6d-4445-8d56-99adf6c3b66d" providerId="ADAL" clId="{92C9BF5C-B0EE-F344-A836-940D3E8CFB78}" dt="2020-06-12T15:29:05.222" v="477" actId="478"/>
          <ac:spMkLst>
            <pc:docMk/>
            <pc:sldMk cId="478415850" sldId="2132"/>
            <ac:spMk id="2" creationId="{9761A9D9-1D46-2F4F-A79B-AB6A68E1531D}"/>
          </ac:spMkLst>
        </pc:spChg>
        <pc:spChg chg="add mod ord">
          <ac:chgData name="Kanamathareddy, Prasad" userId="619a68b2-0a6d-4445-8d56-99adf6c3b66d" providerId="ADAL" clId="{92C9BF5C-B0EE-F344-A836-940D3E8CFB78}" dt="2020-06-12T15:38:19.446" v="692" actId="1076"/>
          <ac:spMkLst>
            <pc:docMk/>
            <pc:sldMk cId="478415850" sldId="2132"/>
            <ac:spMk id="3" creationId="{5F25595C-90A5-4E4B-92A4-ECB1543C647B}"/>
          </ac:spMkLst>
        </pc:spChg>
        <pc:spChg chg="mod ord">
          <ac:chgData name="Kanamathareddy, Prasad" userId="619a68b2-0a6d-4445-8d56-99adf6c3b66d" providerId="ADAL" clId="{92C9BF5C-B0EE-F344-A836-940D3E8CFB78}" dt="2020-06-12T15:28:50.128" v="472" actId="700"/>
          <ac:spMkLst>
            <pc:docMk/>
            <pc:sldMk cId="478415850" sldId="2132"/>
            <ac:spMk id="5" creationId="{651E73C9-AEA6-E44A-8F02-E98162F9D146}"/>
          </ac:spMkLst>
        </pc:spChg>
        <pc:spChg chg="add del mod">
          <ac:chgData name="Kanamathareddy, Prasad" userId="619a68b2-0a6d-4445-8d56-99adf6c3b66d" providerId="ADAL" clId="{92C9BF5C-B0EE-F344-A836-940D3E8CFB78}" dt="2020-06-12T15:37:30.367" v="675" actId="20577"/>
          <ac:spMkLst>
            <pc:docMk/>
            <pc:sldMk cId="478415850" sldId="2132"/>
            <ac:spMk id="8" creationId="{F9E494D1-D579-3F42-BE2C-803DA2BCF6F2}"/>
          </ac:spMkLst>
        </pc:spChg>
        <pc:spChg chg="mod">
          <ac:chgData name="Kanamathareddy, Prasad" userId="619a68b2-0a6d-4445-8d56-99adf6c3b66d" providerId="ADAL" clId="{92C9BF5C-B0EE-F344-A836-940D3E8CFB78}" dt="2020-06-12T15:37:38.685" v="683" actId="20577"/>
          <ac:spMkLst>
            <pc:docMk/>
            <pc:sldMk cId="478415850" sldId="2132"/>
            <ac:spMk id="9" creationId="{A92F1B36-B055-0B4F-987B-FEB437CA2EC0}"/>
          </ac:spMkLst>
        </pc:spChg>
        <pc:spChg chg="mod">
          <ac:chgData name="Kanamathareddy, Prasad" userId="619a68b2-0a6d-4445-8d56-99adf6c3b66d" providerId="ADAL" clId="{92C9BF5C-B0EE-F344-A836-940D3E8CFB78}" dt="2020-06-12T15:37:14.636" v="624" actId="14"/>
          <ac:spMkLst>
            <pc:docMk/>
            <pc:sldMk cId="478415850" sldId="2132"/>
            <ac:spMk id="10" creationId="{3384A6EB-3C6D-8A48-BCAA-0A465EBCB34E}"/>
          </ac:spMkLst>
        </pc:spChg>
        <pc:spChg chg="mod">
          <ac:chgData name="Kanamathareddy, Prasad" userId="619a68b2-0a6d-4445-8d56-99adf6c3b66d" providerId="ADAL" clId="{92C9BF5C-B0EE-F344-A836-940D3E8CFB78}" dt="2020-06-12T15:30:08.511" v="486"/>
          <ac:spMkLst>
            <pc:docMk/>
            <pc:sldMk cId="478415850" sldId="2132"/>
            <ac:spMk id="12" creationId="{BC8EF858-45C9-CD42-B0A3-5BBB21C12286}"/>
          </ac:spMkLst>
        </pc:spChg>
      </pc:sldChg>
      <pc:sldChg chg="modSp del ord">
        <pc:chgData name="Kanamathareddy, Prasad" userId="619a68b2-0a6d-4445-8d56-99adf6c3b66d" providerId="ADAL" clId="{92C9BF5C-B0EE-F344-A836-940D3E8CFB78}" dt="2020-06-12T19:07:49.961" v="1823" actId="2696"/>
        <pc:sldMkLst>
          <pc:docMk/>
          <pc:sldMk cId="2268455728" sldId="2134"/>
        </pc:sldMkLst>
        <pc:spChg chg="mod">
          <ac:chgData name="Kanamathareddy, Prasad" userId="619a68b2-0a6d-4445-8d56-99adf6c3b66d" providerId="ADAL" clId="{92C9BF5C-B0EE-F344-A836-940D3E8CFB78}" dt="2020-06-12T15:36:18.619" v="607" actId="12"/>
          <ac:spMkLst>
            <pc:docMk/>
            <pc:sldMk cId="2268455728" sldId="2134"/>
            <ac:spMk id="2" creationId="{D37F2F48-8AB5-6040-B934-97C523F6F06F}"/>
          </ac:spMkLst>
        </pc:spChg>
      </pc:sldChg>
      <pc:sldChg chg="addSp delSp modSp add mod addCm delCm modCm">
        <pc:chgData name="Kanamathareddy, Prasad" userId="619a68b2-0a6d-4445-8d56-99adf6c3b66d" providerId="ADAL" clId="{92C9BF5C-B0EE-F344-A836-940D3E8CFB78}" dt="2020-06-25T22:42:16.628" v="2338"/>
        <pc:sldMkLst>
          <pc:docMk/>
          <pc:sldMk cId="708808620" sldId="2135"/>
        </pc:sldMkLst>
        <pc:spChg chg="add del mod">
          <ac:chgData name="Kanamathareddy, Prasad" userId="619a68b2-0a6d-4445-8d56-99adf6c3b66d" providerId="ADAL" clId="{92C9BF5C-B0EE-F344-A836-940D3E8CFB78}" dt="2020-06-12T18:53:31.215" v="1613" actId="478"/>
          <ac:spMkLst>
            <pc:docMk/>
            <pc:sldMk cId="708808620" sldId="2135"/>
            <ac:spMk id="2" creationId="{AE55CB53-ABC5-F140-9CAA-3E569930096E}"/>
          </ac:spMkLst>
        </pc:spChg>
        <pc:spChg chg="add mod">
          <ac:chgData name="Kanamathareddy, Prasad" userId="619a68b2-0a6d-4445-8d56-99adf6c3b66d" providerId="ADAL" clId="{92C9BF5C-B0EE-F344-A836-940D3E8CFB78}" dt="2020-06-12T23:15:22.615" v="2094" actId="1076"/>
          <ac:spMkLst>
            <pc:docMk/>
            <pc:sldMk cId="708808620" sldId="2135"/>
            <ac:spMk id="2" creationId="{94B3F212-97D1-0C47-B532-BECA7841E37A}"/>
          </ac:spMkLst>
        </pc:spChg>
        <pc:spChg chg="mod">
          <ac:chgData name="Kanamathareddy, Prasad" userId="619a68b2-0a6d-4445-8d56-99adf6c3b66d" providerId="ADAL" clId="{92C9BF5C-B0EE-F344-A836-940D3E8CFB78}" dt="2020-06-12T22:51:39.948" v="2036" actId="1036"/>
          <ac:spMkLst>
            <pc:docMk/>
            <pc:sldMk cId="708808620" sldId="2135"/>
            <ac:spMk id="3" creationId="{5F25595C-90A5-4E4B-92A4-ECB1543C647B}"/>
          </ac:spMkLst>
        </pc:spChg>
        <pc:spChg chg="add del mod">
          <ac:chgData name="Kanamathareddy, Prasad" userId="619a68b2-0a6d-4445-8d56-99adf6c3b66d" providerId="ADAL" clId="{92C9BF5C-B0EE-F344-A836-940D3E8CFB78}" dt="2020-06-12T18:58:51.136" v="1695" actId="478"/>
          <ac:spMkLst>
            <pc:docMk/>
            <pc:sldMk cId="708808620" sldId="2135"/>
            <ac:spMk id="4" creationId="{16913E69-DD60-284D-9B13-F0176246B85E}"/>
          </ac:spMkLst>
        </pc:spChg>
        <pc:spChg chg="mod">
          <ac:chgData name="Kanamathareddy, Prasad" userId="619a68b2-0a6d-4445-8d56-99adf6c3b66d" providerId="ADAL" clId="{92C9BF5C-B0EE-F344-A836-940D3E8CFB78}" dt="2020-06-12T22:28:34.327" v="1928" actId="20577"/>
          <ac:spMkLst>
            <pc:docMk/>
            <pc:sldMk cId="708808620" sldId="2135"/>
            <ac:spMk id="5" creationId="{651E73C9-AEA6-E44A-8F02-E98162F9D146}"/>
          </ac:spMkLst>
        </pc:spChg>
        <pc:spChg chg="mod">
          <ac:chgData name="Kanamathareddy, Prasad" userId="619a68b2-0a6d-4445-8d56-99adf6c3b66d" providerId="ADAL" clId="{92C9BF5C-B0EE-F344-A836-940D3E8CFB78}" dt="2020-06-12T23:14:47.468" v="2085" actId="207"/>
          <ac:spMkLst>
            <pc:docMk/>
            <pc:sldMk cId="708808620" sldId="2135"/>
            <ac:spMk id="8" creationId="{F9E494D1-D579-3F42-BE2C-803DA2BCF6F2}"/>
          </ac:spMkLst>
        </pc:spChg>
        <pc:spChg chg="mod">
          <ac:chgData name="Kanamathareddy, Prasad" userId="619a68b2-0a6d-4445-8d56-99adf6c3b66d" providerId="ADAL" clId="{92C9BF5C-B0EE-F344-A836-940D3E8CFB78}" dt="2020-06-12T23:14:50.702" v="2086" actId="207"/>
          <ac:spMkLst>
            <pc:docMk/>
            <pc:sldMk cId="708808620" sldId="2135"/>
            <ac:spMk id="9" creationId="{A92F1B36-B055-0B4F-987B-FEB437CA2EC0}"/>
          </ac:spMkLst>
        </pc:spChg>
        <pc:spChg chg="del mod">
          <ac:chgData name="Kanamathareddy, Prasad" userId="619a68b2-0a6d-4445-8d56-99adf6c3b66d" providerId="ADAL" clId="{92C9BF5C-B0EE-F344-A836-940D3E8CFB78}" dt="2020-06-12T15:49:58.771" v="833" actId="478"/>
          <ac:spMkLst>
            <pc:docMk/>
            <pc:sldMk cId="708808620" sldId="2135"/>
            <ac:spMk id="10" creationId="{3384A6EB-3C6D-8A48-BCAA-0A465EBCB34E}"/>
          </ac:spMkLst>
        </pc:spChg>
        <pc:spChg chg="add mod">
          <ac:chgData name="Kanamathareddy, Prasad" userId="619a68b2-0a6d-4445-8d56-99adf6c3b66d" providerId="ADAL" clId="{92C9BF5C-B0EE-F344-A836-940D3E8CFB78}" dt="2020-06-12T23:14:43.014" v="2084" actId="207"/>
          <ac:spMkLst>
            <pc:docMk/>
            <pc:sldMk cId="708808620" sldId="2135"/>
            <ac:spMk id="11" creationId="{A2E5F165-10B3-BC44-B05B-BE980844DA0A}"/>
          </ac:spMkLst>
        </pc:spChg>
        <pc:graphicFrameChg chg="add del mod">
          <ac:chgData name="Kanamathareddy, Prasad" userId="619a68b2-0a6d-4445-8d56-99adf6c3b66d" providerId="ADAL" clId="{92C9BF5C-B0EE-F344-A836-940D3E8CFB78}" dt="2020-06-12T22:40:55.883" v="1963" actId="478"/>
          <ac:graphicFrameMkLst>
            <pc:docMk/>
            <pc:sldMk cId="708808620" sldId="2135"/>
            <ac:graphicFrameMk id="10" creationId="{E7138D0A-8AA4-C14D-BA11-B067C5EA146C}"/>
          </ac:graphicFrameMkLst>
        </pc:graphicFrameChg>
        <pc:graphicFrameChg chg="add del mod">
          <ac:chgData name="Kanamathareddy, Prasad" userId="619a68b2-0a6d-4445-8d56-99adf6c3b66d" providerId="ADAL" clId="{92C9BF5C-B0EE-F344-A836-940D3E8CFB78}" dt="2020-06-12T22:38:46.996" v="1949" actId="478"/>
          <ac:graphicFrameMkLst>
            <pc:docMk/>
            <pc:sldMk cId="708808620" sldId="2135"/>
            <ac:graphicFrameMk id="13" creationId="{C02D90BC-8D93-F641-BBF8-513EFE763AA9}"/>
          </ac:graphicFrameMkLst>
        </pc:graphicFrameChg>
        <pc:graphicFrameChg chg="add del mod">
          <ac:chgData name="Kanamathareddy, Prasad" userId="619a68b2-0a6d-4445-8d56-99adf6c3b66d" providerId="ADAL" clId="{92C9BF5C-B0EE-F344-A836-940D3E8CFB78}" dt="2020-06-25T22:29:01.849" v="2298" actId="478"/>
          <ac:graphicFrameMkLst>
            <pc:docMk/>
            <pc:sldMk cId="708808620" sldId="2135"/>
            <ac:graphicFrameMk id="13" creationId="{606B9A71-0A1A-DB4B-89A1-558BC03748B8}"/>
          </ac:graphicFrameMkLst>
        </pc:graphicFrameChg>
        <pc:graphicFrameChg chg="add del mod">
          <ac:chgData name="Kanamathareddy, Prasad" userId="619a68b2-0a6d-4445-8d56-99adf6c3b66d" providerId="ADAL" clId="{92C9BF5C-B0EE-F344-A836-940D3E8CFB78}" dt="2020-06-25T22:31:14.470" v="2317" actId="478"/>
          <ac:graphicFrameMkLst>
            <pc:docMk/>
            <pc:sldMk cId="708808620" sldId="2135"/>
            <ac:graphicFrameMk id="14" creationId="{606B9A71-0A1A-DB4B-89A1-558BC03748B8}"/>
          </ac:graphicFrameMkLst>
        </pc:graphicFrameChg>
        <pc:graphicFrameChg chg="add del mod">
          <ac:chgData name="Kanamathareddy, Prasad" userId="619a68b2-0a6d-4445-8d56-99adf6c3b66d" providerId="ADAL" clId="{92C9BF5C-B0EE-F344-A836-940D3E8CFB78}" dt="2020-06-12T22:43:51.489" v="1975" actId="478"/>
          <ac:graphicFrameMkLst>
            <pc:docMk/>
            <pc:sldMk cId="708808620" sldId="2135"/>
            <ac:graphicFrameMk id="14" creationId="{E7138D0A-8AA4-C14D-BA11-B067C5EA146C}"/>
          </ac:graphicFrameMkLst>
        </pc:graphicFrameChg>
        <pc:graphicFrameChg chg="add mod">
          <ac:chgData name="Kanamathareddy, Prasad" userId="619a68b2-0a6d-4445-8d56-99adf6c3b66d" providerId="ADAL" clId="{92C9BF5C-B0EE-F344-A836-940D3E8CFB78}" dt="2020-06-25T22:36:02.347" v="2330"/>
          <ac:graphicFrameMkLst>
            <pc:docMk/>
            <pc:sldMk cId="708808620" sldId="2135"/>
            <ac:graphicFrameMk id="15" creationId="{606B9A71-0A1A-DB4B-89A1-558BC03748B8}"/>
          </ac:graphicFrameMkLst>
        </pc:graphicFrameChg>
        <pc:graphicFrameChg chg="add del mod">
          <ac:chgData name="Kanamathareddy, Prasad" userId="619a68b2-0a6d-4445-8d56-99adf6c3b66d" providerId="ADAL" clId="{92C9BF5C-B0EE-F344-A836-940D3E8CFB78}" dt="2020-06-12T22:45:33.864" v="2005" actId="478"/>
          <ac:graphicFrameMkLst>
            <pc:docMk/>
            <pc:sldMk cId="708808620" sldId="2135"/>
            <ac:graphicFrameMk id="15" creationId="{E7138D0A-8AA4-C14D-BA11-B067C5EA146C}"/>
          </ac:graphicFrameMkLst>
        </pc:graphicFrameChg>
        <pc:graphicFrameChg chg="add del mod">
          <ac:chgData name="Kanamathareddy, Prasad" userId="619a68b2-0a6d-4445-8d56-99adf6c3b66d" providerId="ADAL" clId="{92C9BF5C-B0EE-F344-A836-940D3E8CFB78}" dt="2020-06-12T22:44:36.639" v="1980" actId="478"/>
          <ac:graphicFrameMkLst>
            <pc:docMk/>
            <pc:sldMk cId="708808620" sldId="2135"/>
            <ac:graphicFrameMk id="16" creationId="{9831AF1D-C265-5548-B8AD-BA1B750E413E}"/>
          </ac:graphicFrameMkLst>
        </pc:graphicFrameChg>
        <pc:graphicFrameChg chg="add del mod">
          <ac:chgData name="Kanamathareddy, Prasad" userId="619a68b2-0a6d-4445-8d56-99adf6c3b66d" providerId="ADAL" clId="{92C9BF5C-B0EE-F344-A836-940D3E8CFB78}" dt="2020-06-25T22:41:39.304" v="2331" actId="478"/>
          <ac:graphicFrameMkLst>
            <pc:docMk/>
            <pc:sldMk cId="708808620" sldId="2135"/>
            <ac:graphicFrameMk id="16" creationId="{CBD35F8B-4D34-904C-BDC9-8CF331D29FEE}"/>
          </ac:graphicFrameMkLst>
        </pc:graphicFrameChg>
        <pc:graphicFrameChg chg="add del mod">
          <ac:chgData name="Kanamathareddy, Prasad" userId="619a68b2-0a6d-4445-8d56-99adf6c3b66d" providerId="ADAL" clId="{92C9BF5C-B0EE-F344-A836-940D3E8CFB78}" dt="2020-06-12T22:49:23.294" v="2015" actId="478"/>
          <ac:graphicFrameMkLst>
            <pc:docMk/>
            <pc:sldMk cId="708808620" sldId="2135"/>
            <ac:graphicFrameMk id="17" creationId="{9831AF1D-C265-5548-B8AD-BA1B750E413E}"/>
          </ac:graphicFrameMkLst>
        </pc:graphicFrameChg>
        <pc:graphicFrameChg chg="add mod">
          <ac:chgData name="Kanamathareddy, Prasad" userId="619a68b2-0a6d-4445-8d56-99adf6c3b66d" providerId="ADAL" clId="{92C9BF5C-B0EE-F344-A836-940D3E8CFB78}" dt="2020-06-25T22:42:16.628" v="2338"/>
          <ac:graphicFrameMkLst>
            <pc:docMk/>
            <pc:sldMk cId="708808620" sldId="2135"/>
            <ac:graphicFrameMk id="17" creationId="{CBD35F8B-4D34-904C-BDC9-8CF331D29FEE}"/>
          </ac:graphicFrameMkLst>
        </pc:graphicFrameChg>
        <pc:graphicFrameChg chg="add del mod">
          <ac:chgData name="Kanamathareddy, Prasad" userId="619a68b2-0a6d-4445-8d56-99adf6c3b66d" providerId="ADAL" clId="{92C9BF5C-B0EE-F344-A836-940D3E8CFB78}" dt="2020-06-12T22:49:40.370" v="2020" actId="478"/>
          <ac:graphicFrameMkLst>
            <pc:docMk/>
            <pc:sldMk cId="708808620" sldId="2135"/>
            <ac:graphicFrameMk id="18" creationId="{E7138D0A-8AA4-C14D-BA11-B067C5EA146C}"/>
          </ac:graphicFrameMkLst>
        </pc:graphicFrameChg>
        <pc:graphicFrameChg chg="add del mod">
          <ac:chgData name="Kanamathareddy, Prasad" userId="619a68b2-0a6d-4445-8d56-99adf6c3b66d" providerId="ADAL" clId="{92C9BF5C-B0EE-F344-A836-940D3E8CFB78}" dt="2020-06-25T22:29:44.970" v="2307" actId="478"/>
          <ac:graphicFrameMkLst>
            <pc:docMk/>
            <pc:sldMk cId="708808620" sldId="2135"/>
            <ac:graphicFrameMk id="19" creationId="{F2AC20C3-5453-E946-997B-C425CBC5F3D4}"/>
          </ac:graphicFrameMkLst>
        </pc:graphicFrameChg>
        <pc:graphicFrameChg chg="add del mod">
          <ac:chgData name="Kanamathareddy, Prasad" userId="619a68b2-0a6d-4445-8d56-99adf6c3b66d" providerId="ADAL" clId="{92C9BF5C-B0EE-F344-A836-940D3E8CFB78}" dt="2020-06-25T22:28:20.938" v="2293" actId="478"/>
          <ac:graphicFrameMkLst>
            <pc:docMk/>
            <pc:sldMk cId="708808620" sldId="2135"/>
            <ac:graphicFrameMk id="20" creationId="{591A6EFF-4170-6446-96F4-7AF200BF1D87}"/>
          </ac:graphicFrameMkLst>
        </pc:graphicFrameChg>
      </pc:sldChg>
      <pc:sldChg chg="addSp delSp modSp add">
        <pc:chgData name="Kanamathareddy, Prasad" userId="619a68b2-0a6d-4445-8d56-99adf6c3b66d" providerId="ADAL" clId="{92C9BF5C-B0EE-F344-A836-940D3E8CFB78}" dt="2020-06-17T01:07:37.364" v="2288" actId="1076"/>
        <pc:sldMkLst>
          <pc:docMk/>
          <pc:sldMk cId="2513468083" sldId="2136"/>
        </pc:sldMkLst>
        <pc:spChg chg="del">
          <ac:chgData name="Kanamathareddy, Prasad" userId="619a68b2-0a6d-4445-8d56-99adf6c3b66d" providerId="ADAL" clId="{92C9BF5C-B0EE-F344-A836-940D3E8CFB78}" dt="2020-06-17T00:39:33.221" v="2132" actId="478"/>
          <ac:spMkLst>
            <pc:docMk/>
            <pc:sldMk cId="2513468083" sldId="2136"/>
            <ac:spMk id="2" creationId="{26D728E9-E972-4BE3-B9C9-2EC137A3D4F1}"/>
          </ac:spMkLst>
        </pc:spChg>
        <pc:spChg chg="mod">
          <ac:chgData name="Kanamathareddy, Prasad" userId="619a68b2-0a6d-4445-8d56-99adf6c3b66d" providerId="ADAL" clId="{92C9BF5C-B0EE-F344-A836-940D3E8CFB78}" dt="2020-06-13T17:02:12.264" v="2126" actId="1076"/>
          <ac:spMkLst>
            <pc:docMk/>
            <pc:sldMk cId="2513468083" sldId="2136"/>
            <ac:spMk id="3" creationId="{C411B99F-71D0-1A46-B293-DDF12814749E}"/>
          </ac:spMkLst>
        </pc:spChg>
        <pc:spChg chg="add del mod">
          <ac:chgData name="Kanamathareddy, Prasad" userId="619a68b2-0a6d-4445-8d56-99adf6c3b66d" providerId="ADAL" clId="{92C9BF5C-B0EE-F344-A836-940D3E8CFB78}" dt="2020-06-17T00:39:35.774" v="2133" actId="478"/>
          <ac:spMkLst>
            <pc:docMk/>
            <pc:sldMk cId="2513468083" sldId="2136"/>
            <ac:spMk id="6" creationId="{C7F39562-5D91-0546-89EF-F4E8B207BBF6}"/>
          </ac:spMkLst>
        </pc:spChg>
        <pc:graphicFrameChg chg="mod modGraphic">
          <ac:chgData name="Kanamathareddy, Prasad" userId="619a68b2-0a6d-4445-8d56-99adf6c3b66d" providerId="ADAL" clId="{92C9BF5C-B0EE-F344-A836-940D3E8CFB78}" dt="2020-06-17T01:07:32.331" v="2287" actId="14734"/>
          <ac:graphicFrameMkLst>
            <pc:docMk/>
            <pc:sldMk cId="2513468083" sldId="2136"/>
            <ac:graphicFrameMk id="19" creationId="{A1CFDB38-34BD-FF40-8AAF-9F1604B73907}"/>
          </ac:graphicFrameMkLst>
        </pc:graphicFrameChg>
        <pc:picChg chg="mod">
          <ac:chgData name="Kanamathareddy, Prasad" userId="619a68b2-0a6d-4445-8d56-99adf6c3b66d" providerId="ADAL" clId="{92C9BF5C-B0EE-F344-A836-940D3E8CFB78}" dt="2020-06-17T01:07:37.364" v="2288" actId="1076"/>
          <ac:picMkLst>
            <pc:docMk/>
            <pc:sldMk cId="2513468083" sldId="2136"/>
            <ac:picMk id="5" creationId="{E8B4E0F1-CCE7-0B4F-B89C-217029A79EB8}"/>
          </ac:picMkLst>
        </pc:picChg>
      </pc:sldChg>
      <pc:sldChg chg="modSp add">
        <pc:chgData name="Kanamathareddy, Prasad" userId="619a68b2-0a6d-4445-8d56-99adf6c3b66d" providerId="ADAL" clId="{92C9BF5C-B0EE-F344-A836-940D3E8CFB78}" dt="2020-06-12T19:02:41.249" v="1809"/>
        <pc:sldMkLst>
          <pc:docMk/>
          <pc:sldMk cId="2169258104" sldId="2137"/>
        </pc:sldMkLst>
        <pc:spChg chg="mod">
          <ac:chgData name="Kanamathareddy, Prasad" userId="619a68b2-0a6d-4445-8d56-99adf6c3b66d" providerId="ADAL" clId="{92C9BF5C-B0EE-F344-A836-940D3E8CFB78}" dt="2020-06-12T19:02:41.249" v="1809"/>
          <ac:spMkLst>
            <pc:docMk/>
            <pc:sldMk cId="2169258104" sldId="2137"/>
            <ac:spMk id="2" creationId="{D37F2F48-8AB5-6040-B934-97C523F6F06F}"/>
          </ac:spMkLst>
        </pc:spChg>
      </pc:sldChg>
      <pc:sldChg chg="modSp add">
        <pc:chgData name="Kanamathareddy, Prasad" userId="619a68b2-0a6d-4445-8d56-99adf6c3b66d" providerId="ADAL" clId="{92C9BF5C-B0EE-F344-A836-940D3E8CFB78}" dt="2020-06-12T15:46:49.709" v="815" actId="20577"/>
        <pc:sldMkLst>
          <pc:docMk/>
          <pc:sldMk cId="952352458" sldId="2138"/>
        </pc:sldMkLst>
        <pc:spChg chg="mod">
          <ac:chgData name="Kanamathareddy, Prasad" userId="619a68b2-0a6d-4445-8d56-99adf6c3b66d" providerId="ADAL" clId="{92C9BF5C-B0EE-F344-A836-940D3E8CFB78}" dt="2020-06-12T15:46:49.709" v="815" actId="20577"/>
          <ac:spMkLst>
            <pc:docMk/>
            <pc:sldMk cId="952352458" sldId="2138"/>
            <ac:spMk id="4" creationId="{99F2E7D7-293B-8247-8E85-7403CDEC76B4}"/>
          </ac:spMkLst>
        </pc:spChg>
      </pc:sldChg>
    </pc:docChg>
  </pc:docChgLst>
  <pc:docChgLst>
    <pc:chgData name="Lai, Peng" userId="S::peng.lai@danaherdigital.com::a3ce108a-5127-4973-a017-835942ca1c26" providerId="AD" clId="Web-{CA16D32D-3980-4D2A-8E2B-CC8B7E0621AB}"/>
    <pc:docChg chg="modSld">
      <pc:chgData name="Lai, Peng" userId="S::peng.lai@danaherdigital.com::a3ce108a-5127-4973-a017-835942ca1c26" providerId="AD" clId="Web-{CA16D32D-3980-4D2A-8E2B-CC8B7E0621AB}" dt="2020-06-12T04:21:54.979" v="21"/>
      <pc:docMkLst>
        <pc:docMk/>
      </pc:docMkLst>
      <pc:sldChg chg="addSp delSp modSp addAnim delAnim">
        <pc:chgData name="Lai, Peng" userId="S::peng.lai@danaherdigital.com::a3ce108a-5127-4973-a017-835942ca1c26" providerId="AD" clId="Web-{CA16D32D-3980-4D2A-8E2B-CC8B7E0621AB}" dt="2020-06-12T04:21:54.979" v="21"/>
        <pc:sldMkLst>
          <pc:docMk/>
          <pc:sldMk cId="3722567585" sldId="2105"/>
        </pc:sldMkLst>
        <pc:grpChg chg="add del">
          <ac:chgData name="Lai, Peng" userId="S::peng.lai@danaherdigital.com::a3ce108a-5127-4973-a017-835942ca1c26" providerId="AD" clId="Web-{CA16D32D-3980-4D2A-8E2B-CC8B7E0621AB}" dt="2020-06-12T04:20:00.300" v="3"/>
          <ac:grpSpMkLst>
            <pc:docMk/>
            <pc:sldMk cId="3722567585" sldId="2105"/>
            <ac:grpSpMk id="3" creationId="{C1D060AE-635E-E748-B18A-B6147FB425A6}"/>
          </ac:grpSpMkLst>
        </pc:grpChg>
        <pc:picChg chg="add del mod">
          <ac:chgData name="Lai, Peng" userId="S::peng.lai@danaherdigital.com::a3ce108a-5127-4973-a017-835942ca1c26" providerId="AD" clId="Web-{CA16D32D-3980-4D2A-8E2B-CC8B7E0621AB}" dt="2020-06-12T04:19:58.800" v="2"/>
          <ac:picMkLst>
            <pc:docMk/>
            <pc:sldMk cId="3722567585" sldId="2105"/>
            <ac:picMk id="2" creationId="{4F4B502F-4558-4814-BDBD-A64CC34857EE}"/>
          </ac:picMkLst>
        </pc:picChg>
        <pc:picChg chg="add del mod">
          <ac:chgData name="Lai, Peng" userId="S::peng.lai@danaherdigital.com::a3ce108a-5127-4973-a017-835942ca1c26" providerId="AD" clId="Web-{CA16D32D-3980-4D2A-8E2B-CC8B7E0621AB}" dt="2020-06-12T04:21:52.901" v="20"/>
          <ac:picMkLst>
            <pc:docMk/>
            <pc:sldMk cId="3722567585" sldId="2105"/>
            <ac:picMk id="6" creationId="{23792841-752D-448E-A589-7A7CF14DC4BB}"/>
          </ac:picMkLst>
        </pc:picChg>
        <pc:picChg chg="add del">
          <ac:chgData name="Lai, Peng" userId="S::peng.lai@danaherdigital.com::a3ce108a-5127-4973-a017-835942ca1c26" providerId="AD" clId="Web-{CA16D32D-3980-4D2A-8E2B-CC8B7E0621AB}" dt="2020-06-12T04:21:54.979" v="21"/>
          <ac:picMkLst>
            <pc:docMk/>
            <pc:sldMk cId="3722567585" sldId="2105"/>
            <ac:picMk id="54" creationId="{86DE79A6-EBD9-B544-83C5-5FFD00E2CBE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4574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3" y="4"/>
            <a:ext cx="3056720" cy="46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9" tIns="46522" rIns="93039" bIns="46522" numCol="1" anchor="t" anchorCtr="0" compatLnSpc="1">
            <a:prstTxWarp prst="textNoShape">
              <a:avLst/>
            </a:prstTxWarp>
          </a:bodyPr>
          <a:lstStyle>
            <a:lvl1pPr defTabSz="930624">
              <a:defRPr sz="1100">
                <a:latin typeface="Arial Narrow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017" y="4"/>
            <a:ext cx="3056720" cy="46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9" tIns="46522" rIns="93039" bIns="46522" numCol="1" anchor="t" anchorCtr="0" compatLnSpc="1">
            <a:prstTxWarp prst="textNoShape">
              <a:avLst/>
            </a:prstTxWarp>
          </a:bodyPr>
          <a:lstStyle>
            <a:lvl1pPr algn="r" defTabSz="930624">
              <a:defRPr sz="1100">
                <a:latin typeface="Arial Narrow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2275" y="696913"/>
            <a:ext cx="6208713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5637" y="4422146"/>
            <a:ext cx="5641997" cy="4189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9" tIns="46522" rIns="93039" bIns="465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3" y="8841184"/>
            <a:ext cx="3056720" cy="46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9" tIns="46522" rIns="93039" bIns="46522" numCol="1" anchor="b" anchorCtr="0" compatLnSpc="1">
            <a:prstTxWarp prst="textNoShape">
              <a:avLst/>
            </a:prstTxWarp>
          </a:bodyPr>
          <a:lstStyle>
            <a:lvl1pPr defTabSz="930624">
              <a:defRPr sz="1100">
                <a:latin typeface="Arial Narrow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017" y="8841184"/>
            <a:ext cx="3056720" cy="46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9" tIns="46522" rIns="93039" bIns="46522" numCol="1" anchor="b" anchorCtr="0" compatLnSpc="1">
            <a:prstTxWarp prst="textNoShape">
              <a:avLst/>
            </a:prstTxWarp>
          </a:bodyPr>
          <a:lstStyle>
            <a:lvl1pPr algn="r" defTabSz="930624">
              <a:defRPr sz="1100">
                <a:latin typeface="Arial Narrow"/>
              </a:defRPr>
            </a:lvl1pPr>
          </a:lstStyle>
          <a:p>
            <a:pPr>
              <a:defRPr/>
            </a:pPr>
            <a:fld id="{5A75853E-FF72-43E9-9FCB-5355D370CB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CCC-1C16-5A47-84C6-91BDD0C0B0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8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64" y="4774610"/>
            <a:ext cx="398755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6498210B-FFA3-4145-BCDD-165FA0465A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10847" y="875654"/>
            <a:ext cx="8591987" cy="3753496"/>
          </a:xfrm>
          <a:prstGeom prst="rect">
            <a:avLst/>
          </a:prstGeom>
        </p:spPr>
        <p:txBody>
          <a:bodyPr vert="horz"/>
          <a:lstStyle>
            <a:lvl1pPr>
              <a:buClr>
                <a:schemeClr val="tx1"/>
              </a:buCl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tx1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1"/>
              </a:buCl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Supporting bullet</a:t>
            </a:r>
          </a:p>
          <a:p>
            <a:pPr lvl="1"/>
            <a:r>
              <a:rPr lang="en-US"/>
              <a:t>Supporting sub-bullet</a:t>
            </a:r>
          </a:p>
          <a:p>
            <a:pPr lvl="2"/>
            <a:r>
              <a:rPr lang="en-US"/>
              <a:t>Supporting sub-bullet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10847" y="221635"/>
            <a:ext cx="8591987" cy="590261"/>
          </a:xfrm>
          <a:prstGeom prst="rect">
            <a:avLst/>
          </a:prstGeom>
        </p:spPr>
        <p:txBody>
          <a:bodyPr vert="horz"/>
          <a:lstStyle>
            <a:lvl1pPr algn="l">
              <a:defRPr sz="2000" b="1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57952898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ody,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64" y="4774610"/>
            <a:ext cx="398755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6498210B-FFA3-4145-BCDD-165FA0465A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07111" y="4315072"/>
            <a:ext cx="8592945" cy="410391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marL="0" indent="0" algn="ctr">
              <a:buNone/>
              <a:defRPr sz="1600" b="0" i="0">
                <a:solidFill>
                  <a:schemeClr val="accent3"/>
                </a:solidFill>
                <a:latin typeface="+mn-lt"/>
                <a:cs typeface="Georgia"/>
              </a:defRPr>
            </a:lvl1pPr>
          </a:lstStyle>
          <a:p>
            <a:pPr lvl="0"/>
            <a:r>
              <a:rPr lang="en-US"/>
              <a:t>Takeaway text here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10847" y="883403"/>
            <a:ext cx="8591987" cy="3382521"/>
          </a:xfrm>
          <a:prstGeom prst="rect">
            <a:avLst/>
          </a:prstGeom>
        </p:spPr>
        <p:txBody>
          <a:bodyPr vert="horz"/>
          <a:lstStyle>
            <a:lvl1pPr>
              <a:buClr>
                <a:schemeClr val="tx1"/>
              </a:buCl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tx1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6475" indent="0">
              <a:buClr>
                <a:schemeClr val="tx1"/>
              </a:buClr>
              <a:buNone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1"/>
              </a:buCl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Supporting bullet</a:t>
            </a:r>
          </a:p>
          <a:p>
            <a:pPr lvl="1"/>
            <a:r>
              <a:rPr lang="en-US"/>
              <a:t>Supporting sub-bullet</a:t>
            </a:r>
          </a:p>
          <a:p>
            <a:pPr lvl="2"/>
            <a:r>
              <a:rPr lang="en-US"/>
              <a:t>Supporting sub-bullet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0847" y="221635"/>
            <a:ext cx="8589209" cy="590261"/>
          </a:xfrm>
          <a:prstGeom prst="rect">
            <a:avLst/>
          </a:prstGeom>
        </p:spPr>
        <p:txBody>
          <a:bodyPr vert="horz"/>
          <a:lstStyle>
            <a:lvl1pPr algn="l">
              <a:defRPr sz="2000" b="1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5075571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64" y="4774610"/>
            <a:ext cx="398755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6498210B-FFA3-4145-BCDD-165FA0465A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10848" y="811934"/>
            <a:ext cx="2684752" cy="3825735"/>
          </a:xfrm>
          <a:prstGeom prst="rect">
            <a:avLst/>
          </a:prstGeom>
        </p:spPr>
        <p:txBody>
          <a:bodyPr vert="horz"/>
          <a:lstStyle>
            <a:lvl1pPr>
              <a:buClr>
                <a:schemeClr val="tx1"/>
              </a:buCl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tx1"/>
              </a:buCl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1"/>
              </a:buCl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Supporting bullet</a:t>
            </a:r>
          </a:p>
          <a:p>
            <a:pPr lvl="1"/>
            <a:r>
              <a:rPr lang="en-US"/>
              <a:t>Supporting sub-bullet</a:t>
            </a:r>
          </a:p>
          <a:p>
            <a:pPr lvl="2"/>
            <a:r>
              <a:rPr lang="en-US"/>
              <a:t>Supporting sub-bullet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0847" y="221635"/>
            <a:ext cx="8589209" cy="590261"/>
          </a:xfrm>
          <a:prstGeom prst="rect">
            <a:avLst/>
          </a:prstGeom>
        </p:spPr>
        <p:txBody>
          <a:bodyPr vert="horz"/>
          <a:lstStyle>
            <a:lvl1pPr algn="l">
              <a:defRPr sz="2000" b="1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A8923A-FC92-B544-B96C-3D72CEBC36A9}"/>
              </a:ext>
            </a:extLst>
          </p:cNvPr>
          <p:cNvCxnSpPr>
            <a:cxnSpLocks/>
          </p:cNvCxnSpPr>
          <p:nvPr userDrawn="1"/>
        </p:nvCxnSpPr>
        <p:spPr>
          <a:xfrm flipH="1">
            <a:off x="2992236" y="895605"/>
            <a:ext cx="3" cy="364064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1DB7208-B9EA-3948-80C7-5BF683DB57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19803" y="811896"/>
            <a:ext cx="2779710" cy="3826442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9A3CAA74-4CD2-0D4F-9B28-E2AA9A39A5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81238" y="802708"/>
            <a:ext cx="2779710" cy="3826442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BB18B7-8BDD-A84D-8EC4-D835A70E26B3}"/>
              </a:ext>
            </a:extLst>
          </p:cNvPr>
          <p:cNvCxnSpPr>
            <a:cxnSpLocks/>
          </p:cNvCxnSpPr>
          <p:nvPr userDrawn="1"/>
        </p:nvCxnSpPr>
        <p:spPr>
          <a:xfrm flipH="1">
            <a:off x="5940373" y="895605"/>
            <a:ext cx="3" cy="364064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70372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anel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64" y="4774610"/>
            <a:ext cx="398755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6498210B-FFA3-4145-BCDD-165FA0465A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07111" y="4171950"/>
            <a:ext cx="8592945" cy="410391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marL="0" indent="0" algn="ctr">
              <a:buNone/>
              <a:defRPr sz="1600" b="0" i="0">
                <a:solidFill>
                  <a:schemeClr val="accent3"/>
                </a:solidFill>
                <a:latin typeface="+mn-lt"/>
                <a:cs typeface="Georgia"/>
              </a:defRPr>
            </a:lvl1pPr>
          </a:lstStyle>
          <a:p>
            <a:pPr lvl="0"/>
            <a:r>
              <a:rPr lang="en-US"/>
              <a:t>Takeaway text here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10848" y="811934"/>
            <a:ext cx="2684752" cy="3321341"/>
          </a:xfrm>
          <a:prstGeom prst="rect">
            <a:avLst/>
          </a:prstGeom>
        </p:spPr>
        <p:txBody>
          <a:bodyPr vert="horz"/>
          <a:lstStyle>
            <a:lvl1pPr>
              <a:buClr>
                <a:schemeClr val="tx1"/>
              </a:buCl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tx1"/>
              </a:buCl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1"/>
              </a:buCl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Supporting bullet</a:t>
            </a:r>
          </a:p>
          <a:p>
            <a:pPr lvl="1"/>
            <a:r>
              <a:rPr lang="en-US"/>
              <a:t>Supporting sub-bullet</a:t>
            </a:r>
          </a:p>
          <a:p>
            <a:pPr lvl="2"/>
            <a:r>
              <a:rPr lang="en-US"/>
              <a:t>Supporting sub-bullet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0847" y="221635"/>
            <a:ext cx="8589209" cy="590261"/>
          </a:xfrm>
          <a:prstGeom prst="rect">
            <a:avLst/>
          </a:prstGeom>
        </p:spPr>
        <p:txBody>
          <a:bodyPr vert="horz"/>
          <a:lstStyle>
            <a:lvl1pPr algn="l">
              <a:defRPr sz="2000" b="1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A8923A-FC92-B544-B96C-3D72CEBC36A9}"/>
              </a:ext>
            </a:extLst>
          </p:cNvPr>
          <p:cNvCxnSpPr>
            <a:cxnSpLocks/>
          </p:cNvCxnSpPr>
          <p:nvPr userDrawn="1"/>
        </p:nvCxnSpPr>
        <p:spPr>
          <a:xfrm flipH="1">
            <a:off x="2992237" y="1011293"/>
            <a:ext cx="1" cy="316065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1DB7208-B9EA-3948-80C7-5BF683DB57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19803" y="811896"/>
            <a:ext cx="2779710" cy="3321955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9A3CAA74-4CD2-0D4F-9B28-E2AA9A39A5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81238" y="802708"/>
            <a:ext cx="2779710" cy="3321955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BB18B7-8BDD-A84D-8EC4-D835A70E26B3}"/>
              </a:ext>
            </a:extLst>
          </p:cNvPr>
          <p:cNvCxnSpPr>
            <a:cxnSpLocks/>
          </p:cNvCxnSpPr>
          <p:nvPr userDrawn="1"/>
        </p:nvCxnSpPr>
        <p:spPr>
          <a:xfrm flipH="1">
            <a:off x="5940374" y="811896"/>
            <a:ext cx="1" cy="316065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02611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64" y="4774610"/>
            <a:ext cx="398755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6498210B-FFA3-4145-BCDD-165FA0465A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9357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D406C-7042-42FE-968F-87D8DD8F5C5F}" type="datetimeFigureOut">
              <a:rPr lang="da-DK" smtClean="0"/>
              <a:t>22-02-2021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B101-192E-4074-8372-6E9328EFCFC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367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64" y="4774610"/>
            <a:ext cx="398755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6498210B-FFA3-4145-BCDD-165FA0465A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07111" y="4324350"/>
            <a:ext cx="8592945" cy="410391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marL="0" indent="0" algn="ctr">
              <a:buNone/>
              <a:defRPr sz="1600" b="0" i="0">
                <a:solidFill>
                  <a:schemeClr val="accent3"/>
                </a:solidFill>
                <a:latin typeface="+mn-lt"/>
                <a:cs typeface="Georgia"/>
              </a:defRPr>
            </a:lvl1pPr>
          </a:lstStyle>
          <a:p>
            <a:pPr lvl="0"/>
            <a:r>
              <a:rPr lang="en-US"/>
              <a:t>Takeaway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0847" y="33626"/>
            <a:ext cx="7879267" cy="590261"/>
          </a:xfrm>
          <a:prstGeom prst="rect">
            <a:avLst/>
          </a:prstGeom>
        </p:spPr>
        <p:txBody>
          <a:bodyPr vert="horz"/>
          <a:lstStyle>
            <a:lvl1pPr algn="l">
              <a:defRPr sz="2000" b="1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331022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746624"/>
            <a:ext cx="9160168" cy="416719"/>
          </a:xfrm>
          <a:prstGeom prst="rect">
            <a:avLst/>
          </a:prstGeom>
          <a:solidFill>
            <a:srgbClr val="0A3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6195"/>
              </a:solidFill>
            </a:endParaRPr>
          </a:p>
        </p:txBody>
      </p:sp>
      <p:pic>
        <p:nvPicPr>
          <p:cNvPr id="4" name="Picture 3" descr="DanaherLogo_Wht_horizontal.eps">
            <a:extLst>
              <a:ext uri="{FF2B5EF4-FFF2-40B4-BE49-F238E27FC236}">
                <a16:creationId xmlns:a16="http://schemas.microsoft.com/office/drawing/2014/main" id="{83F8539E-8C92-491F-B4E6-3146E2C6F79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4857749"/>
            <a:ext cx="1168322" cy="17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101" r:id="rId2"/>
    <p:sldLayoutId id="2147484105" r:id="rId3"/>
    <p:sldLayoutId id="2147484107" r:id="rId4"/>
    <p:sldLayoutId id="2147484102" r:id="rId5"/>
    <p:sldLayoutId id="2147484116" r:id="rId6"/>
    <p:sldLayoutId id="2147484120" r:id="rId7"/>
  </p:sldLayoutIdLst>
  <p:transition>
    <p:fade/>
  </p:transition>
  <p:hf hdr="0" ftr="0" dt="0"/>
  <p:txStyles>
    <p:titleStyle>
      <a:lvl1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+mj-lt"/>
          <a:ea typeface="+mj-ea"/>
          <a:cs typeface="+mj-cs"/>
        </a:defRPr>
      </a:lvl1pPr>
      <a:lvl2pPr algn="r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004487"/>
          </a:solidFill>
          <a:latin typeface="Arial" charset="0"/>
          <a:ea typeface="ＭＳ Ｐゴシック" pitchFamily="34" charset="-128"/>
        </a:defRPr>
      </a:lvl2pPr>
      <a:lvl3pPr algn="r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004487"/>
          </a:solidFill>
          <a:latin typeface="Arial" charset="0"/>
          <a:ea typeface="ＭＳ Ｐゴシック" pitchFamily="34" charset="-128"/>
        </a:defRPr>
      </a:lvl3pPr>
      <a:lvl4pPr algn="r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004487"/>
          </a:solidFill>
          <a:latin typeface="Arial" charset="0"/>
          <a:ea typeface="ＭＳ Ｐゴシック" pitchFamily="34" charset="-128"/>
        </a:defRPr>
      </a:lvl4pPr>
      <a:lvl5pPr algn="r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004487"/>
          </a:solidFill>
          <a:latin typeface="Arial" charset="0"/>
          <a:ea typeface="ＭＳ Ｐゴシック" pitchFamily="34" charset="-128"/>
        </a:defRPr>
      </a:lvl5pPr>
      <a:lvl6pPr marL="457200" algn="r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004487"/>
          </a:solidFill>
          <a:latin typeface="Arial" charset="0"/>
          <a:ea typeface="ＭＳ Ｐゴシック" pitchFamily="34" charset="-128"/>
        </a:defRPr>
      </a:lvl6pPr>
      <a:lvl7pPr marL="914400" algn="r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004487"/>
          </a:solidFill>
          <a:latin typeface="Arial" charset="0"/>
          <a:ea typeface="ＭＳ Ｐゴシック" pitchFamily="34" charset="-128"/>
        </a:defRPr>
      </a:lvl7pPr>
      <a:lvl8pPr marL="1371600" algn="r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004487"/>
          </a:solidFill>
          <a:latin typeface="Arial" charset="0"/>
          <a:ea typeface="ＭＳ Ｐゴシック" pitchFamily="34" charset="-128"/>
        </a:defRPr>
      </a:lvl8pPr>
      <a:lvl9pPr marL="1828800" algn="r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004487"/>
          </a:solidFill>
          <a:latin typeface="Arial" charset="0"/>
          <a:ea typeface="ＭＳ Ｐゴシック" pitchFamily="34" charset="-128"/>
        </a:defRPr>
      </a:lvl9pPr>
    </p:titleStyle>
    <p:bodyStyle>
      <a:lvl1pPr marL="255588" indent="-163513" algn="l" defTabSz="457200" rtl="0" eaLnBrk="0" fontAlgn="base" hangingPunct="0">
        <a:spcBef>
          <a:spcPct val="20000"/>
        </a:spcBef>
        <a:spcAft>
          <a:spcPct val="0"/>
        </a:spcAft>
        <a:buSzPct val="100000"/>
        <a:buFont typeface="Arial"/>
        <a:buChar char="•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90500" algn="l" defTabSz="457200" rtl="0" eaLnBrk="0" fontAlgn="base" hangingPunct="0">
        <a:spcBef>
          <a:spcPct val="20000"/>
        </a:spcBef>
        <a:spcAft>
          <a:spcPct val="0"/>
        </a:spcAft>
        <a:buSzPct val="116000"/>
        <a:buFont typeface="Arial"/>
        <a:buChar char="•"/>
        <a:defRPr b="0">
          <a:solidFill>
            <a:schemeClr val="tx1"/>
          </a:solidFill>
          <a:latin typeface="+mn-lt"/>
          <a:ea typeface="+mn-ea"/>
        </a:defRPr>
      </a:lvl2pPr>
      <a:lvl3pPr marL="868363" indent="-136525" algn="l" defTabSz="457200" rtl="0" eaLnBrk="0" fontAlgn="base" hangingPunct="0">
        <a:spcBef>
          <a:spcPct val="20000"/>
        </a:spcBef>
        <a:spcAft>
          <a:spcPct val="0"/>
        </a:spcAft>
        <a:buSzPct val="100000"/>
        <a:buFont typeface="Arial"/>
        <a:buChar char="•"/>
        <a:defRPr b="0">
          <a:solidFill>
            <a:schemeClr val="tx1"/>
          </a:solidFill>
          <a:latin typeface="+mn-lt"/>
          <a:ea typeface="+mn-ea"/>
        </a:defRPr>
      </a:lvl3pPr>
      <a:lvl4pPr marL="1143000" indent="-136525" algn="l" defTabSz="457200" rtl="0" eaLnBrk="0" fontAlgn="base" hangingPunct="0">
        <a:spcBef>
          <a:spcPct val="20000"/>
        </a:spcBef>
        <a:spcAft>
          <a:spcPct val="0"/>
        </a:spcAft>
        <a:buSzPct val="100000"/>
        <a:buFont typeface="Arial"/>
        <a:buChar char="•"/>
        <a:defRPr b="0">
          <a:solidFill>
            <a:schemeClr val="tx1"/>
          </a:solidFill>
          <a:latin typeface="+mn-lt"/>
          <a:ea typeface="+mn-ea"/>
        </a:defRPr>
      </a:lvl4pPr>
      <a:lvl5pPr marL="1416050" indent="-136525" algn="l" defTabSz="457200" rtl="0" eaLnBrk="0" fontAlgn="base" hangingPunct="0">
        <a:spcBef>
          <a:spcPct val="20000"/>
        </a:spcBef>
        <a:spcAft>
          <a:spcPct val="0"/>
        </a:spcAft>
        <a:buSzPct val="100000"/>
        <a:buFont typeface="Arial"/>
        <a:buChar char="•"/>
        <a:defRPr b="0">
          <a:solidFill>
            <a:schemeClr val="tx1"/>
          </a:solidFill>
          <a:latin typeface="+mn-lt"/>
          <a:ea typeface="+mn-ea"/>
        </a:defRPr>
      </a:lvl5pPr>
      <a:lvl6pPr marL="1873250" indent="-136525" algn="l" defTabSz="457200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10"/>
        </a:buBlip>
        <a:defRPr b="1">
          <a:solidFill>
            <a:srgbClr val="404040"/>
          </a:solidFill>
          <a:latin typeface="+mn-lt"/>
          <a:ea typeface="+mn-ea"/>
        </a:defRPr>
      </a:lvl6pPr>
      <a:lvl7pPr marL="2330450" indent="-136525" algn="l" defTabSz="457200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10"/>
        </a:buBlip>
        <a:defRPr b="1">
          <a:solidFill>
            <a:srgbClr val="404040"/>
          </a:solidFill>
          <a:latin typeface="+mn-lt"/>
          <a:ea typeface="+mn-ea"/>
        </a:defRPr>
      </a:lvl7pPr>
      <a:lvl8pPr marL="2787650" indent="-136525" algn="l" defTabSz="457200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10"/>
        </a:buBlip>
        <a:defRPr b="1">
          <a:solidFill>
            <a:srgbClr val="404040"/>
          </a:solidFill>
          <a:latin typeface="+mn-lt"/>
          <a:ea typeface="+mn-ea"/>
        </a:defRPr>
      </a:lvl8pPr>
      <a:lvl9pPr marL="3244850" indent="-136525" algn="l" defTabSz="457200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10"/>
        </a:buBlip>
        <a:defRPr b="1">
          <a:solidFill>
            <a:srgbClr val="40404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A908-6A66-4CE9-BFE3-3AD39E940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7D0EDCD-FEC0-4300-91CF-829565AE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299" y="2196881"/>
            <a:ext cx="4566061" cy="640338"/>
          </a:xfrm>
        </p:spPr>
        <p:txBody>
          <a:bodyPr/>
          <a:lstStyle/>
          <a:p>
            <a:r>
              <a:rPr lang="en-US" sz="3200" dirty="0"/>
              <a:t>MB6 - ML Model Review</a:t>
            </a: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106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A908-6A66-4CE9-BFE3-3AD39E940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185E4AF-554F-4ED2-AE8B-946E5CAFB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026936"/>
              </p:ext>
            </p:extLst>
          </p:nvPr>
        </p:nvGraphicFramePr>
        <p:xfrm>
          <a:off x="1605281" y="1318151"/>
          <a:ext cx="5252720" cy="21945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7968">
                  <a:extLst>
                    <a:ext uri="{9D8B030D-6E8A-4147-A177-3AD203B41FA5}">
                      <a16:colId xmlns:a16="http://schemas.microsoft.com/office/drawing/2014/main" val="3730508693"/>
                    </a:ext>
                  </a:extLst>
                </a:gridCol>
                <a:gridCol w="2160271">
                  <a:extLst>
                    <a:ext uri="{9D8B030D-6E8A-4147-A177-3AD203B41FA5}">
                      <a16:colId xmlns:a16="http://schemas.microsoft.com/office/drawing/2014/main" val="616551676"/>
                    </a:ext>
                  </a:extLst>
                </a:gridCol>
                <a:gridCol w="1554481">
                  <a:extLst>
                    <a:ext uri="{9D8B030D-6E8A-4147-A177-3AD203B41FA5}">
                      <a16:colId xmlns:a16="http://schemas.microsoft.com/office/drawing/2014/main" val="2355410467"/>
                    </a:ext>
                  </a:extLst>
                </a:gridCol>
              </a:tblGrid>
              <a:tr h="295551">
                <a:tc>
                  <a:txBody>
                    <a:bodyPr/>
                    <a:lstStyle/>
                    <a:p>
                      <a:r>
                        <a:rPr lang="en-US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099786"/>
                  </a:ext>
                </a:extLst>
              </a:tr>
              <a:tr h="295551">
                <a:tc>
                  <a:txBody>
                    <a:bodyPr/>
                    <a:lstStyle/>
                    <a:p>
                      <a:r>
                        <a:rPr lang="en-US" b="0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Split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535390"/>
                  </a:ext>
                </a:extLst>
              </a:tr>
              <a:tr h="295551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0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Split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873965"/>
                  </a:ext>
                </a:extLst>
              </a:tr>
              <a:tr h="295551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0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Split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33224"/>
                  </a:ext>
                </a:extLst>
              </a:tr>
              <a:tr h="295551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0" dirty="0"/>
                        <a:t>Model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Split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464354"/>
                  </a:ext>
                </a:extLst>
              </a:tr>
              <a:tr h="295551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0" dirty="0"/>
                        <a:t>Model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0" dirty="0"/>
                        <a:t>Split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95340"/>
                  </a:ext>
                </a:extLst>
              </a:tr>
            </a:tbl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C7D0EDCD-FEC0-4300-91CF-829565AE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59" y="248907"/>
            <a:ext cx="8556536" cy="498225"/>
          </a:xfrm>
        </p:spPr>
        <p:txBody>
          <a:bodyPr/>
          <a:lstStyle/>
          <a:p>
            <a:r>
              <a:rPr lang="en-US" sz="3200" dirty="0"/>
              <a:t>5 LSTM models</a:t>
            </a: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67303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A908-6A66-4CE9-BFE3-3AD39E940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7D0EDCD-FEC0-4300-91CF-829565AE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59" y="248907"/>
            <a:ext cx="8556536" cy="498225"/>
          </a:xfrm>
        </p:spPr>
        <p:txBody>
          <a:bodyPr/>
          <a:lstStyle/>
          <a:p>
            <a:r>
              <a:rPr lang="en-US" sz="3200" dirty="0"/>
              <a:t>EA average and range with 95% confidence</a:t>
            </a: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57FEF2-D35B-44A3-A5F7-C5DBFE26F081}"/>
              </a:ext>
            </a:extLst>
          </p:cNvPr>
          <p:cNvGraphicFramePr>
            <a:graphicFrameLocks noGrp="1"/>
          </p:cNvGraphicFramePr>
          <p:nvPr/>
        </p:nvGraphicFramePr>
        <p:xfrm>
          <a:off x="198980" y="1028474"/>
          <a:ext cx="8634218" cy="3086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5418">
                  <a:extLst>
                    <a:ext uri="{9D8B030D-6E8A-4147-A177-3AD203B41FA5}">
                      <a16:colId xmlns:a16="http://schemas.microsoft.com/office/drawing/2014/main" val="4032519263"/>
                    </a:ext>
                  </a:extLst>
                </a:gridCol>
                <a:gridCol w="807880">
                  <a:extLst>
                    <a:ext uri="{9D8B030D-6E8A-4147-A177-3AD203B41FA5}">
                      <a16:colId xmlns:a16="http://schemas.microsoft.com/office/drawing/2014/main" val="156889364"/>
                    </a:ext>
                  </a:extLst>
                </a:gridCol>
                <a:gridCol w="807880">
                  <a:extLst>
                    <a:ext uri="{9D8B030D-6E8A-4147-A177-3AD203B41FA5}">
                      <a16:colId xmlns:a16="http://schemas.microsoft.com/office/drawing/2014/main" val="4062096862"/>
                    </a:ext>
                  </a:extLst>
                </a:gridCol>
                <a:gridCol w="807880">
                  <a:extLst>
                    <a:ext uri="{9D8B030D-6E8A-4147-A177-3AD203B41FA5}">
                      <a16:colId xmlns:a16="http://schemas.microsoft.com/office/drawing/2014/main" val="3984951472"/>
                    </a:ext>
                  </a:extLst>
                </a:gridCol>
                <a:gridCol w="807880">
                  <a:extLst>
                    <a:ext uri="{9D8B030D-6E8A-4147-A177-3AD203B41FA5}">
                      <a16:colId xmlns:a16="http://schemas.microsoft.com/office/drawing/2014/main" val="3923113584"/>
                    </a:ext>
                  </a:extLst>
                </a:gridCol>
                <a:gridCol w="807880">
                  <a:extLst>
                    <a:ext uri="{9D8B030D-6E8A-4147-A177-3AD203B41FA5}">
                      <a16:colId xmlns:a16="http://schemas.microsoft.com/office/drawing/2014/main" val="1489008069"/>
                    </a:ext>
                  </a:extLst>
                </a:gridCol>
                <a:gridCol w="807880">
                  <a:extLst>
                    <a:ext uri="{9D8B030D-6E8A-4147-A177-3AD203B41FA5}">
                      <a16:colId xmlns:a16="http://schemas.microsoft.com/office/drawing/2014/main" val="1919475090"/>
                    </a:ext>
                  </a:extLst>
                </a:gridCol>
                <a:gridCol w="807880">
                  <a:extLst>
                    <a:ext uri="{9D8B030D-6E8A-4147-A177-3AD203B41FA5}">
                      <a16:colId xmlns:a16="http://schemas.microsoft.com/office/drawing/2014/main" val="3513784961"/>
                    </a:ext>
                  </a:extLst>
                </a:gridCol>
                <a:gridCol w="807880">
                  <a:extLst>
                    <a:ext uri="{9D8B030D-6E8A-4147-A177-3AD203B41FA5}">
                      <a16:colId xmlns:a16="http://schemas.microsoft.com/office/drawing/2014/main" val="856852708"/>
                    </a:ext>
                  </a:extLst>
                </a:gridCol>
                <a:gridCol w="807880">
                  <a:extLst>
                    <a:ext uri="{9D8B030D-6E8A-4147-A177-3AD203B41FA5}">
                      <a16:colId xmlns:a16="http://schemas.microsoft.com/office/drawing/2014/main" val="1265214157"/>
                    </a:ext>
                  </a:extLst>
                </a:gridCol>
                <a:gridCol w="807880">
                  <a:extLst>
                    <a:ext uri="{9D8B030D-6E8A-4147-A177-3AD203B41FA5}">
                      <a16:colId xmlns:a16="http://schemas.microsoft.com/office/drawing/2014/main" val="1702909382"/>
                    </a:ext>
                  </a:extLst>
                </a:gridCol>
              </a:tblGrid>
              <a:tr h="2374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effectLst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effectLst/>
                        </a:rPr>
                        <a:t>GM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effectLst/>
                        </a:rPr>
                        <a:t>TOB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effectLst/>
                        </a:rPr>
                        <a:t>CPFX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effectLst/>
                        </a:rPr>
                        <a:t>LVFX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effectLst/>
                        </a:rPr>
                        <a:t>IPM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effectLst/>
                        </a:rPr>
                        <a:t>MEPM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>
                          <a:effectLst/>
                        </a:rPr>
                        <a:t>CAZ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effectLst/>
                        </a:rPr>
                        <a:t>CTX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effectLst/>
                        </a:rPr>
                        <a:t>CFPM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effectLst/>
                        </a:rPr>
                        <a:t>TP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53178"/>
                  </a:ext>
                </a:extLst>
              </a:tr>
              <a:tr h="2374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E.COLI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97.3 (±) 2.0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96.2 (±) 2.7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96.9 (±) 5.4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97.0 (±) 2.2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83.5 (±) 6.3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94.5 (±) 2.8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92.7 (±) 3.9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80.9 (±) 7.4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82.3 (±) 6.4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91.5 (±) 4.5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697183"/>
                  </a:ext>
                </a:extLst>
              </a:tr>
              <a:tr h="2374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K.OXYT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100.0 (±) 0.0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93.1 (±) 5.0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95.7 (±) 4.7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98.5 (±) 2.7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94.8 (±) 6.3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100.0 (±) 0.0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98.6 (±) 2.5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78.5 (±) 10.5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87.3 (±) 6.6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91.8 (±) 6.6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52444"/>
                  </a:ext>
                </a:extLst>
              </a:tr>
              <a:tr h="2374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S.MARC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95.8 (±) 4.5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93.2 (±) 5.5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92.0 (±) 3.7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95.3 (±) 3.4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76.8 (±) 10.2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78.2 (±) 8.1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95.1 (±) 5.8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84.5 (±) 13.2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89.3 (±) 6.5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93.4 (±) 4.8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050122"/>
                  </a:ext>
                </a:extLst>
              </a:tr>
              <a:tr h="2374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P.VULG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96.1 (±) 4.2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96.6 (±) 3.8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98.3 (±) 2.9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100.0 (±) 0.0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86.4 (±) 6.1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79.1 (±) 9.8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75.1 (±) 9.4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70.5 (±) 14.1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70.8 (±) 15.5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70.0 (±) 5.6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10884"/>
                  </a:ext>
                </a:extLst>
              </a:tr>
              <a:tr h="2374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A.BAUM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98.3 (±) 2.9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97.4 (±) 2.8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96.3 (±) 4.2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97.2 (±) 3.0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93.1 (±) 6.4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89.3 (±) 10.7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90.1 (±) 4.8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87.5 (±) 7.1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84.0 (±) 9.6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51.8 (±) 11.1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947619"/>
                  </a:ext>
                </a:extLst>
              </a:tr>
              <a:tr h="2374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E.AERO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95.3 (±) 5.1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97.3 (±) 4.7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93.4 (±) 5.1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91.1 (±) 9.5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65.8 (±) 11.8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80.4 (±) 6.7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92.5 (±) 9.7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92.5 (±) 6.5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93.3 (±) 8.5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86.5 (±) 3.5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025312"/>
                  </a:ext>
                </a:extLst>
              </a:tr>
              <a:tr h="2374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C.FREU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94.2 (±) 6.4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94.0 (±) 4.4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92.7 (±) 8.1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89.3 (±) 13.6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74.3 (±) 11.4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94.3 (±) 6.9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75.4 (±) 8.0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77.4 (±) 8.7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81.0 (±) 16.3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85.7 (±) 11.0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422621"/>
                  </a:ext>
                </a:extLst>
              </a:tr>
              <a:tr h="2374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K.PNEU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100.0 (±) 0.0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98.5 (±) 2.7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98.2 (±) 3.2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94.4 (±) 3.2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78.6 (±) 9.8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87.0 (±) 10.1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84.5 (±) 5.5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76.6 (±) 13.0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83.2 (±) 3.6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82.2 (±) 8.2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2468"/>
                  </a:ext>
                </a:extLst>
              </a:tr>
              <a:tr h="2374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E.CLOA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93.0 (±) 6.0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97.2 (±) 3.1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98.0 (±) 3.5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93.4 (±) 5.5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72.7 (±) 10.8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77.0 (±) 12.8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75.2 (±) 6.6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71.8 (±) 7.0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82.4 (±) 5.2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80.5 (±) 10.8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822202"/>
                  </a:ext>
                </a:extLst>
              </a:tr>
              <a:tr h="2374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P.RETT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88.6 (±) 10.2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80.3 (±) 3.0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98.0 (±) 3.5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96.7 (±) 5.9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77.6 (±) 12.7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89.1 (±) 9.5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55.9 (±) 16.6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83.7 (±) 3.0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72.7 (±) 10.6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63.9 (±) 18.4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478571"/>
                  </a:ext>
                </a:extLst>
              </a:tr>
              <a:tr h="2374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P.MIRA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74.6 (±) 15.5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80.1 (±) 7.3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94.3 (±) 4.4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89.5 (±) 3.9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68.7 (±) 5.9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55.0 (±) 8.7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61.2 (±) 6.3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87.8 (±) 10.8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66.9 (±) 7.6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65.7 (±) 12.6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63711"/>
                  </a:ext>
                </a:extLst>
              </a:tr>
              <a:tr h="2374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P.AERU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68.1 (±) 7.3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53.0 (±) 17.0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56.1 (±) 13.8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64.4 (±) 3.4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80.8 (±) 4.6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67.3 (±) 8.1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73.1 (±) 6.3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63.2 (±) 13.7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76.0 (±) 4.3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63.5 (±) 12.5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8" marR="8648" marT="8648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720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36717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A908-6A66-4CE9-BFE3-3AD39E940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7D0EDCD-FEC0-4300-91CF-829565AE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8" y="437086"/>
            <a:ext cx="2849207" cy="1128743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Drug specific model- CAZ, CFPM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Train set : 11496(all CAZ, CFPM)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 Test set: 3856 (CAZ, CFPM)</a:t>
            </a:r>
            <a:br>
              <a:rPr lang="en-US" sz="1400" dirty="0">
                <a:solidFill>
                  <a:schemeClr val="tx1"/>
                </a:solidFill>
              </a:rPr>
            </a:b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1101A-105E-4786-AD08-3A33DB910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41" y="1609759"/>
            <a:ext cx="2150564" cy="3067556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AE0FCF1B-B33A-4376-A3F6-0D2A0A193551}"/>
              </a:ext>
            </a:extLst>
          </p:cNvPr>
          <p:cNvSpPr txBox="1">
            <a:spLocks/>
          </p:cNvSpPr>
          <p:nvPr/>
        </p:nvSpPr>
        <p:spPr>
          <a:xfrm>
            <a:off x="2112605" y="-26344"/>
            <a:ext cx="5941141" cy="472611"/>
          </a:xfrm>
          <a:prstGeom prst="rect">
            <a:avLst/>
          </a:prstGeom>
        </p:spPr>
        <p:txBody>
          <a:bodyPr vert="horz"/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000" b="1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2pPr>
            <a:lvl3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3pPr>
            <a:lvl4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4pPr>
            <a:lvl5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5pPr>
            <a:lvl6pPr marL="4572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6pPr>
            <a:lvl7pPr marL="9144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7pPr>
            <a:lvl8pPr marL="13716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8pPr>
            <a:lvl9pPr marL="18288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2400" kern="0" dirty="0"/>
              <a:t>Drug specific models - CAZ and CFPM only 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C32E52F-8F7D-4550-8AF5-A1A382A0DC96}"/>
              </a:ext>
            </a:extLst>
          </p:cNvPr>
          <p:cNvSpPr txBox="1">
            <a:spLocks/>
          </p:cNvSpPr>
          <p:nvPr/>
        </p:nvSpPr>
        <p:spPr>
          <a:xfrm>
            <a:off x="796630" y="4078104"/>
            <a:ext cx="1739519" cy="726523"/>
          </a:xfrm>
          <a:prstGeom prst="rect">
            <a:avLst/>
          </a:prstGeom>
        </p:spPr>
        <p:txBody>
          <a:bodyPr vert="horz"/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000" b="1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2pPr>
            <a:lvl3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3pPr>
            <a:lvl4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4pPr>
            <a:lvl5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5pPr>
            <a:lvl6pPr marL="4572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6pPr>
            <a:lvl7pPr marL="9144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7pPr>
            <a:lvl8pPr marL="13716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8pPr>
            <a:lvl9pPr marL="18288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br>
              <a:rPr lang="en-US" sz="1400" kern="0" dirty="0"/>
            </a:br>
            <a:br>
              <a:rPr lang="en-US" sz="1400" kern="0" dirty="0"/>
            </a:br>
            <a:endParaRPr lang="en-US" sz="1400" kern="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245EC8B3-D4C3-4E33-BC39-63EE4465B7DA}"/>
              </a:ext>
            </a:extLst>
          </p:cNvPr>
          <p:cNvSpPr txBox="1">
            <a:spLocks/>
          </p:cNvSpPr>
          <p:nvPr/>
        </p:nvSpPr>
        <p:spPr>
          <a:xfrm>
            <a:off x="2665822" y="437086"/>
            <a:ext cx="3447487" cy="1064045"/>
          </a:xfrm>
          <a:prstGeom prst="rect">
            <a:avLst/>
          </a:prstGeom>
        </p:spPr>
        <p:txBody>
          <a:bodyPr vert="horz"/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000" b="1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2pPr>
            <a:lvl3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3pPr>
            <a:lvl4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4pPr>
            <a:lvl5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5pPr>
            <a:lvl6pPr marL="4572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6pPr>
            <a:lvl7pPr marL="9144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7pPr>
            <a:lvl8pPr marL="13716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8pPr>
            <a:lvl9pPr marL="18288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400" kern="0" dirty="0">
                <a:solidFill>
                  <a:schemeClr val="tx1"/>
                </a:solidFill>
              </a:rPr>
              <a:t>Drug specific model – 50% of CAZ, CFPM</a:t>
            </a:r>
            <a:br>
              <a:rPr lang="en-US" sz="1400" kern="0" dirty="0">
                <a:solidFill>
                  <a:schemeClr val="tx1"/>
                </a:solidFill>
              </a:rPr>
            </a:br>
            <a:r>
              <a:rPr lang="en-US" sz="1400" kern="0" dirty="0">
                <a:solidFill>
                  <a:schemeClr val="tx1"/>
                </a:solidFill>
              </a:rPr>
              <a:t>Train set : 5608 (50% of </a:t>
            </a:r>
            <a:r>
              <a:rPr lang="en-US" sz="1400" dirty="0">
                <a:solidFill>
                  <a:schemeClr val="tx1"/>
                </a:solidFill>
              </a:rPr>
              <a:t>CAZ, CFPM</a:t>
            </a:r>
            <a:r>
              <a:rPr lang="en-US" sz="1400" kern="0" dirty="0">
                <a:solidFill>
                  <a:schemeClr val="tx1"/>
                </a:solidFill>
              </a:rPr>
              <a:t>) </a:t>
            </a:r>
          </a:p>
          <a:p>
            <a:r>
              <a:rPr lang="en-US" sz="1400" kern="0" dirty="0">
                <a:solidFill>
                  <a:schemeClr val="tx1"/>
                </a:solidFill>
              </a:rPr>
              <a:t>Test set: 3856 </a:t>
            </a:r>
            <a:r>
              <a:rPr lang="en-US" sz="1400" dirty="0">
                <a:solidFill>
                  <a:schemeClr val="tx1"/>
                </a:solidFill>
              </a:rPr>
              <a:t>(CAZ, CFPM)</a:t>
            </a:r>
            <a:br>
              <a:rPr lang="en-US" sz="1400" kern="0" dirty="0">
                <a:solidFill>
                  <a:schemeClr val="tx1"/>
                </a:solidFill>
              </a:rPr>
            </a:br>
            <a:br>
              <a:rPr lang="en-US" sz="1400" kern="0" dirty="0">
                <a:solidFill>
                  <a:schemeClr val="tx1"/>
                </a:solidFill>
              </a:rPr>
            </a:br>
            <a:endParaRPr lang="en-US" sz="1400" kern="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CFB311-F682-48B9-B040-CF75D8DF5A04}"/>
              </a:ext>
            </a:extLst>
          </p:cNvPr>
          <p:cNvCxnSpPr/>
          <p:nvPr/>
        </p:nvCxnSpPr>
        <p:spPr bwMode="auto">
          <a:xfrm>
            <a:off x="2536156" y="410611"/>
            <a:ext cx="30192" cy="4266704"/>
          </a:xfrm>
          <a:prstGeom prst="line">
            <a:avLst/>
          </a:prstGeom>
          <a:solidFill>
            <a:srgbClr val="00FF00"/>
          </a:solidFill>
          <a:ln w="28575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A63D74-7B95-4E8D-9BED-DED823D65AA1}"/>
              </a:ext>
            </a:extLst>
          </p:cNvPr>
          <p:cNvCxnSpPr/>
          <p:nvPr/>
        </p:nvCxnSpPr>
        <p:spPr bwMode="auto">
          <a:xfrm>
            <a:off x="5880957" y="439710"/>
            <a:ext cx="30192" cy="4266704"/>
          </a:xfrm>
          <a:prstGeom prst="line">
            <a:avLst/>
          </a:prstGeom>
          <a:solidFill>
            <a:srgbClr val="00FF00"/>
          </a:solidFill>
          <a:ln w="28575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6658A3F-63E9-4A0A-8017-B5DE7CF4ED1C}"/>
              </a:ext>
            </a:extLst>
          </p:cNvPr>
          <p:cNvCxnSpPr>
            <a:cxnSpLocks/>
          </p:cNvCxnSpPr>
          <p:nvPr/>
        </p:nvCxnSpPr>
        <p:spPr bwMode="auto">
          <a:xfrm flipV="1">
            <a:off x="204873" y="410611"/>
            <a:ext cx="8734254" cy="0"/>
          </a:xfrm>
          <a:prstGeom prst="line">
            <a:avLst/>
          </a:prstGeom>
          <a:solidFill>
            <a:srgbClr val="00FF00"/>
          </a:solidFill>
          <a:ln w="28575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3179A9D-1009-4FB1-AAE6-3C6834AF5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365" y="1725848"/>
            <a:ext cx="2074811" cy="2980566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FD3B62C2-E074-41EF-BF72-1425C337AB65}"/>
              </a:ext>
            </a:extLst>
          </p:cNvPr>
          <p:cNvSpPr txBox="1">
            <a:spLocks/>
          </p:cNvSpPr>
          <p:nvPr/>
        </p:nvSpPr>
        <p:spPr>
          <a:xfrm>
            <a:off x="5896053" y="377838"/>
            <a:ext cx="3194168" cy="1064045"/>
          </a:xfrm>
          <a:prstGeom prst="rect">
            <a:avLst/>
          </a:prstGeom>
        </p:spPr>
        <p:txBody>
          <a:bodyPr vert="horz"/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000" b="1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2pPr>
            <a:lvl3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3pPr>
            <a:lvl4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4pPr>
            <a:lvl5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5pPr>
            <a:lvl6pPr marL="4572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6pPr>
            <a:lvl7pPr marL="9144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7pPr>
            <a:lvl8pPr marL="13716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8pPr>
            <a:lvl9pPr marL="18288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400" kern="0" dirty="0">
                <a:solidFill>
                  <a:schemeClr val="tx1"/>
                </a:solidFill>
              </a:rPr>
              <a:t>Drug specific model – 25% of CAZ, CFPM</a:t>
            </a:r>
            <a:br>
              <a:rPr lang="en-US" sz="1400" kern="0" dirty="0">
                <a:solidFill>
                  <a:schemeClr val="tx1"/>
                </a:solidFill>
              </a:rPr>
            </a:br>
            <a:r>
              <a:rPr lang="en-US" sz="1400" kern="0" dirty="0">
                <a:solidFill>
                  <a:schemeClr val="tx1"/>
                </a:solidFill>
              </a:rPr>
              <a:t>Train set : 2928 (25% of </a:t>
            </a:r>
            <a:r>
              <a:rPr lang="en-US" sz="1400" dirty="0">
                <a:solidFill>
                  <a:schemeClr val="tx1"/>
                </a:solidFill>
              </a:rPr>
              <a:t>CAZ, CFPM</a:t>
            </a:r>
            <a:r>
              <a:rPr lang="en-US" sz="1400" kern="0" dirty="0">
                <a:solidFill>
                  <a:schemeClr val="tx1"/>
                </a:solidFill>
              </a:rPr>
              <a:t>) </a:t>
            </a:r>
          </a:p>
          <a:p>
            <a:r>
              <a:rPr lang="en-US" sz="1400" kern="0" dirty="0">
                <a:solidFill>
                  <a:schemeClr val="tx1"/>
                </a:solidFill>
              </a:rPr>
              <a:t>Test set: 3856 </a:t>
            </a:r>
            <a:r>
              <a:rPr lang="en-US" sz="1400" dirty="0">
                <a:solidFill>
                  <a:schemeClr val="tx1"/>
                </a:solidFill>
              </a:rPr>
              <a:t>(CAZ, CFPM)</a:t>
            </a:r>
            <a:br>
              <a:rPr lang="en-US" sz="1400" kern="0" dirty="0">
                <a:solidFill>
                  <a:schemeClr val="tx1"/>
                </a:solidFill>
              </a:rPr>
            </a:br>
            <a:br>
              <a:rPr lang="en-US" sz="1400" kern="0" dirty="0">
                <a:solidFill>
                  <a:schemeClr val="tx1"/>
                </a:solidFill>
              </a:rPr>
            </a:br>
            <a:endParaRPr lang="en-US" sz="1400" kern="0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186B43E-EF17-4CCA-B452-62476C5C1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980" y="1609759"/>
            <a:ext cx="2027808" cy="29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351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A908-6A66-4CE9-BFE3-3AD39E940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D65B2-8B1A-4B9E-B0C2-9CC21EA94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685" y="1574096"/>
            <a:ext cx="2057547" cy="2969655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1C32E52F-8F7D-4550-8AF5-A1A382A0DC96}"/>
              </a:ext>
            </a:extLst>
          </p:cNvPr>
          <p:cNvSpPr txBox="1">
            <a:spLocks/>
          </p:cNvSpPr>
          <p:nvPr/>
        </p:nvSpPr>
        <p:spPr>
          <a:xfrm>
            <a:off x="796630" y="4078104"/>
            <a:ext cx="1739519" cy="726523"/>
          </a:xfrm>
          <a:prstGeom prst="rect">
            <a:avLst/>
          </a:prstGeom>
        </p:spPr>
        <p:txBody>
          <a:bodyPr vert="horz"/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000" b="1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2pPr>
            <a:lvl3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3pPr>
            <a:lvl4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4pPr>
            <a:lvl5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5pPr>
            <a:lvl6pPr marL="4572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6pPr>
            <a:lvl7pPr marL="9144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7pPr>
            <a:lvl8pPr marL="13716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8pPr>
            <a:lvl9pPr marL="18288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br>
              <a:rPr lang="en-US" sz="1400" kern="0" dirty="0"/>
            </a:br>
            <a:br>
              <a:rPr lang="en-US" sz="1400" kern="0" dirty="0"/>
            </a:br>
            <a:endParaRPr lang="en-US" sz="1400" kern="0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CBA11F1-1488-4C14-AF35-F78636D8B3CF}"/>
              </a:ext>
            </a:extLst>
          </p:cNvPr>
          <p:cNvSpPr txBox="1">
            <a:spLocks/>
          </p:cNvSpPr>
          <p:nvPr/>
        </p:nvSpPr>
        <p:spPr>
          <a:xfrm>
            <a:off x="3242789" y="301799"/>
            <a:ext cx="2849207" cy="1142945"/>
          </a:xfrm>
          <a:prstGeom prst="rect">
            <a:avLst/>
          </a:prstGeom>
        </p:spPr>
        <p:txBody>
          <a:bodyPr vert="horz"/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000" b="1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2pPr>
            <a:lvl3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3pPr>
            <a:lvl4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4pPr>
            <a:lvl5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5pPr>
            <a:lvl6pPr marL="4572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6pPr>
            <a:lvl7pPr marL="9144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7pPr>
            <a:lvl8pPr marL="13716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8pPr>
            <a:lvl9pPr marL="18288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600" kern="0" dirty="0">
                <a:solidFill>
                  <a:schemeClr val="tx1"/>
                </a:solidFill>
              </a:rPr>
              <a:t>General model- Full data</a:t>
            </a:r>
            <a:br>
              <a:rPr lang="en-US" sz="1600" kern="0" dirty="0">
                <a:solidFill>
                  <a:schemeClr val="tx1"/>
                </a:solidFill>
              </a:rPr>
            </a:br>
            <a:r>
              <a:rPr lang="en-US" sz="1600" kern="0" dirty="0">
                <a:solidFill>
                  <a:schemeClr val="tx1"/>
                </a:solidFill>
              </a:rPr>
              <a:t>Train set : 46896 (all drugs)</a:t>
            </a:r>
          </a:p>
          <a:p>
            <a:r>
              <a:rPr lang="en-US" sz="1600" kern="0" dirty="0">
                <a:solidFill>
                  <a:schemeClr val="tx1"/>
                </a:solidFill>
              </a:rPr>
              <a:t>Test set: 3856 (CAZ, CFPM)</a:t>
            </a:r>
            <a:br>
              <a:rPr lang="en-US" sz="1600" kern="0" dirty="0">
                <a:solidFill>
                  <a:schemeClr val="tx1"/>
                </a:solidFill>
              </a:rPr>
            </a:br>
            <a:br>
              <a:rPr lang="en-US" sz="1600" kern="0" dirty="0">
                <a:solidFill>
                  <a:schemeClr val="tx1"/>
                </a:solidFill>
              </a:rPr>
            </a:br>
            <a:endParaRPr lang="en-US" sz="16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2154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A908-6A66-4CE9-BFE3-3AD39E940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7D0EDCD-FEC0-4300-91CF-829565AE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4795" y="1407807"/>
            <a:ext cx="4588192" cy="640338"/>
          </a:xfrm>
        </p:spPr>
        <p:txBody>
          <a:bodyPr/>
          <a:lstStyle/>
          <a:p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Effect of data size on EA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63231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A908-6A66-4CE9-BFE3-3AD39E940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7D0EDCD-FEC0-4300-91CF-829565AE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19" y="219687"/>
            <a:ext cx="3771593" cy="640338"/>
          </a:xfrm>
        </p:spPr>
        <p:txBody>
          <a:bodyPr/>
          <a:lstStyle/>
          <a:p>
            <a:r>
              <a:rPr lang="en-US" sz="3200" dirty="0"/>
              <a:t>LSTM full data</a:t>
            </a: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D3E9E6-C0CF-46A8-8D5B-391700CFC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204912"/>
            <a:ext cx="73437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921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A908-6A66-4CE9-BFE3-3AD39E940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7D0EDCD-FEC0-4300-91CF-829565AE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19" y="219687"/>
            <a:ext cx="3574280" cy="640338"/>
          </a:xfrm>
        </p:spPr>
        <p:txBody>
          <a:bodyPr/>
          <a:lstStyle/>
          <a:p>
            <a:r>
              <a:rPr lang="en-US" sz="1800" dirty="0"/>
              <a:t>Train set = 50% reduced</a:t>
            </a:r>
            <a:br>
              <a:rPr lang="en-US" sz="1800" dirty="0"/>
            </a:br>
            <a:r>
              <a:rPr lang="en-US" sz="1800" dirty="0"/>
              <a:t>Test set = 50% reduced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9B6D50-794B-47C8-AAB5-C0B93879B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204912"/>
            <a:ext cx="73437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4598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A908-6A66-4CE9-BFE3-3AD39E940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0CFCC-592B-4B56-98D5-0C56B056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233487"/>
            <a:ext cx="7353300" cy="2676525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C1E58052-0A30-4920-91A1-9C4C5C01C8EE}"/>
              </a:ext>
            </a:extLst>
          </p:cNvPr>
          <p:cNvSpPr txBox="1">
            <a:spLocks/>
          </p:cNvSpPr>
          <p:nvPr/>
        </p:nvSpPr>
        <p:spPr>
          <a:xfrm>
            <a:off x="401819" y="219687"/>
            <a:ext cx="3574280" cy="640338"/>
          </a:xfrm>
          <a:prstGeom prst="rect">
            <a:avLst/>
          </a:prstGeom>
        </p:spPr>
        <p:txBody>
          <a:bodyPr vert="horz"/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000" b="1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2pPr>
            <a:lvl3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3pPr>
            <a:lvl4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4pPr>
            <a:lvl5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5pPr>
            <a:lvl6pPr marL="4572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6pPr>
            <a:lvl7pPr marL="9144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7pPr>
            <a:lvl8pPr marL="13716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8pPr>
            <a:lvl9pPr marL="18288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 dirty="0"/>
              <a:t>Train set = 25% reduced</a:t>
            </a:r>
            <a:br>
              <a:rPr lang="en-US" sz="1800" kern="0" dirty="0"/>
            </a:br>
            <a:r>
              <a:rPr lang="en-US" sz="1800" kern="0" dirty="0"/>
              <a:t>Test set = 25% reduced</a:t>
            </a:r>
            <a:br>
              <a:rPr lang="en-US" sz="1800" kern="0" dirty="0"/>
            </a:br>
            <a:br>
              <a:rPr lang="en-US" sz="1800" kern="0" dirty="0"/>
            </a:b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6797763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A908-6A66-4CE9-BFE3-3AD39E940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7D0EDCD-FEC0-4300-91CF-829565AE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19" y="219687"/>
            <a:ext cx="3574280" cy="640338"/>
          </a:xfrm>
        </p:spPr>
        <p:txBody>
          <a:bodyPr/>
          <a:lstStyle/>
          <a:p>
            <a:r>
              <a:rPr lang="en-US" sz="1800" dirty="0"/>
              <a:t>Train set = 50% reduced</a:t>
            </a:r>
            <a:br>
              <a:rPr lang="en-US" sz="1800" dirty="0"/>
            </a:br>
            <a:r>
              <a:rPr lang="en-US" sz="1800" dirty="0"/>
              <a:t>Test set = full test set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F38EA-9D7B-4144-92CF-DCEEE3768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228725"/>
            <a:ext cx="73342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0409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A908-6A66-4CE9-BFE3-3AD39E940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7D0EDCD-FEC0-4300-91CF-829565AE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19" y="219687"/>
            <a:ext cx="3574280" cy="640338"/>
          </a:xfrm>
        </p:spPr>
        <p:txBody>
          <a:bodyPr/>
          <a:lstStyle/>
          <a:p>
            <a:r>
              <a:rPr lang="en-US" sz="1800" dirty="0"/>
              <a:t>Train set = 25% reduced</a:t>
            </a:r>
            <a:br>
              <a:rPr lang="en-US" sz="1800" dirty="0"/>
            </a:br>
            <a:r>
              <a:rPr lang="en-US" sz="1800" dirty="0"/>
              <a:t>Test set = full test set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B1FFAF-A7B2-46E5-9C58-5CA78F17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204912"/>
            <a:ext cx="73437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733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159A8-04D8-4E21-9500-B2DF2E43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98210B-FFA3-4145-BCDD-165FA0465A2E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E872B9-04D7-420B-A37E-466FDC603343}"/>
              </a:ext>
            </a:extLst>
          </p:cNvPr>
          <p:cNvSpPr/>
          <p:nvPr/>
        </p:nvSpPr>
        <p:spPr>
          <a:xfrm>
            <a:off x="2731324" y="913258"/>
            <a:ext cx="4635510" cy="6241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  <a:latin typeface="Abadi Extra Light" panose="020B0204020104020204" pitchFamily="34" charset="0"/>
                <a:ea typeface="+mj-ea"/>
                <a:cs typeface="Calibri" panose="020F0502020204030204" pitchFamily="34" charset="0"/>
              </a:rPr>
              <a:t>EA results on the test set 1 (18,163 data points)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7A9BF5-183F-428E-8D07-546F5BC6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43" y="1386943"/>
            <a:ext cx="7839314" cy="2669300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4E892CA2-A34E-47B9-A8AE-D29BDD9A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97" y="244172"/>
            <a:ext cx="8276920" cy="981137"/>
          </a:xfrm>
        </p:spPr>
        <p:txBody>
          <a:bodyPr/>
          <a:lstStyle/>
          <a:p>
            <a:r>
              <a:rPr lang="en-US" sz="3200" dirty="0"/>
              <a:t>MB5 ML model: Random Forest</a:t>
            </a:r>
            <a:br>
              <a:rPr lang="en-US" sz="3000" dirty="0">
                <a:solidFill>
                  <a:srgbClr val="811167"/>
                </a:solidFill>
                <a:latin typeface="Abadi Extra Light" panose="020B0204020104020204" pitchFamily="34" charset="0"/>
              </a:rPr>
            </a:br>
            <a:r>
              <a:rPr lang="en-US" sz="1400" dirty="0"/>
              <a:t>all data points: 73,342 (train and test sets) </a:t>
            </a:r>
            <a:br>
              <a:rPr lang="en-US" sz="1400" dirty="0"/>
            </a:br>
            <a:r>
              <a:rPr lang="en-US" sz="1400" dirty="0"/>
              <a:t>Cycles: 9 = 4 hours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81B995-069A-403A-A44F-C3F9A59F9506}"/>
              </a:ext>
            </a:extLst>
          </p:cNvPr>
          <p:cNvSpPr/>
          <p:nvPr/>
        </p:nvSpPr>
        <p:spPr>
          <a:xfrm>
            <a:off x="712221" y="4115835"/>
            <a:ext cx="7548471" cy="749926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US" sz="1400" dirty="0">
              <a:solidFill>
                <a:srgbClr val="A50021"/>
              </a:solidFill>
              <a:latin typeface="Abadi Extra Light" panose="020B0204020104020204" pitchFamily="34" charset="0"/>
              <a:ea typeface="+mj-ea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latin typeface="Abadi Extra Light" panose="020B0204020104020204" pitchFamily="34" charset="0"/>
                <a:ea typeface="+mj-ea"/>
                <a:cs typeface="Calibri" panose="020F0502020204030204" pitchFamily="34" charset="0"/>
              </a:rPr>
              <a:t>The G/I prediction for some drugs (e.g., CAZ, CTX, CFPM, TP) is more challenging than some other drugs (e.g. LVFX and CPFX ) </a:t>
            </a:r>
          </a:p>
        </p:txBody>
      </p:sp>
    </p:spTree>
    <p:extLst>
      <p:ext uri="{BB962C8B-B14F-4D97-AF65-F5344CB8AC3E}">
        <p14:creationId xmlns:p14="http://schemas.microsoft.com/office/powerpoint/2010/main" val="379885786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A908-6A66-4CE9-BFE3-3AD39E940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7D0EDCD-FEC0-4300-91CF-829565AE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59" y="248907"/>
            <a:ext cx="8556536" cy="498225"/>
          </a:xfrm>
        </p:spPr>
        <p:txBody>
          <a:bodyPr/>
          <a:lstStyle/>
          <a:p>
            <a:r>
              <a:rPr lang="en-US" sz="3200" dirty="0"/>
              <a:t>Test set in split 1 </a:t>
            </a: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4B124E-320B-47E9-9FFD-6FB16A7F1D4B}"/>
              </a:ext>
            </a:extLst>
          </p:cNvPr>
          <p:cNvGraphicFramePr>
            <a:graphicFrameLocks noGrp="1"/>
          </p:cNvGraphicFramePr>
          <p:nvPr/>
        </p:nvGraphicFramePr>
        <p:xfrm>
          <a:off x="628650" y="1339850"/>
          <a:ext cx="7886704" cy="24645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3336">
                  <a:extLst>
                    <a:ext uri="{9D8B030D-6E8A-4147-A177-3AD203B41FA5}">
                      <a16:colId xmlns:a16="http://schemas.microsoft.com/office/drawing/2014/main" val="2003244471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1191624438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1969286257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2027371002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1386873352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895853555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554076609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237697489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1561357870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2305054496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870471912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3577571362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2478503086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2603199501"/>
                    </a:ext>
                  </a:extLst>
                </a:gridCol>
              </a:tblGrid>
              <a:tr h="176042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TOB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CPFX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LVFX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IPM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MEPM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CAZ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CTX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CFPM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848846089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E.COLI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853064984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K.OXYT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3803791399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S.MARC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729443423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P.VULG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1840874058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A.BAUM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3603892663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E.AERO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1114884743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C.FREU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4148076275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K.PNEU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765324243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E.CLOA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880678860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P.RETT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953901743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P.MIRA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1896684084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P.AERU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4228042407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12512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143269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74775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A908-6A66-4CE9-BFE3-3AD39E940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7D0EDCD-FEC0-4300-91CF-829565AE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59" y="248907"/>
            <a:ext cx="8556536" cy="498225"/>
          </a:xfrm>
        </p:spPr>
        <p:txBody>
          <a:bodyPr/>
          <a:lstStyle/>
          <a:p>
            <a:r>
              <a:rPr lang="en-US" sz="3200" dirty="0"/>
              <a:t>Test set in split 2 </a:t>
            </a: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09FEF48-A9EF-4D46-A8E6-828B0EB54EC2}"/>
              </a:ext>
            </a:extLst>
          </p:cNvPr>
          <p:cNvGraphicFramePr>
            <a:graphicFrameLocks noGrp="1"/>
          </p:cNvGraphicFramePr>
          <p:nvPr/>
        </p:nvGraphicFramePr>
        <p:xfrm>
          <a:off x="628650" y="1339850"/>
          <a:ext cx="7886704" cy="24645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3336">
                  <a:extLst>
                    <a:ext uri="{9D8B030D-6E8A-4147-A177-3AD203B41FA5}">
                      <a16:colId xmlns:a16="http://schemas.microsoft.com/office/drawing/2014/main" val="238822809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2452964872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457123290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3011965066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2960206791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3580421116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968912827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160347654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2011513773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3962767314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2161987135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99165722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1548036790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4104119803"/>
                    </a:ext>
                  </a:extLst>
                </a:gridCol>
              </a:tblGrid>
              <a:tr h="176042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TOB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CPFX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LVFX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IPM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MEPM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CAZ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CTX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CFPM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39804463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E.COLI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3713804165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K.OXYT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498376872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S.MARC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4025516723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P.VULG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4253758042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A.BAUM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4009612104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E.AERO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3948790088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C.FREU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1411269421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K.PNEU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432960027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E.CLOA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070502479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P.RETT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3326099562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P.MIRA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4129151527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P.AERU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187854960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1808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12504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3311913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33995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A908-6A66-4CE9-BFE3-3AD39E940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7D0EDCD-FEC0-4300-91CF-829565AE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59" y="248907"/>
            <a:ext cx="8556536" cy="498225"/>
          </a:xfrm>
        </p:spPr>
        <p:txBody>
          <a:bodyPr/>
          <a:lstStyle/>
          <a:p>
            <a:r>
              <a:rPr lang="en-US" sz="3200" dirty="0"/>
              <a:t>Test set in split 3 </a:t>
            </a: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DB21FC-E4F6-4434-859A-E7C15DA25477}"/>
              </a:ext>
            </a:extLst>
          </p:cNvPr>
          <p:cNvGraphicFramePr>
            <a:graphicFrameLocks noGrp="1"/>
          </p:cNvGraphicFramePr>
          <p:nvPr/>
        </p:nvGraphicFramePr>
        <p:xfrm>
          <a:off x="628650" y="1339850"/>
          <a:ext cx="7886704" cy="24645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3336">
                  <a:extLst>
                    <a:ext uri="{9D8B030D-6E8A-4147-A177-3AD203B41FA5}">
                      <a16:colId xmlns:a16="http://schemas.microsoft.com/office/drawing/2014/main" val="4108612993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2742826231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4086466554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3804644387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298719276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213764586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22400259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2518710828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1931999506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199136461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3572926152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1726204556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2267639559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2686109739"/>
                    </a:ext>
                  </a:extLst>
                </a:gridCol>
              </a:tblGrid>
              <a:tr h="176042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TOB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CPFX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LVFX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IPM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MEPM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CAZ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CTX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CFPM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648129889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E.COLI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1832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1578865131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K.OXYT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779403354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S.MARC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959998022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P.VULG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4107710148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A.BAUM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250624653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E.AERO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3835763084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C.FREU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1918736255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K.PNEU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3353867371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E.CLOA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749284091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P.RETT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697452317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P.MIRA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4267579337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P.AERU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805425973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12504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626193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6353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A908-6A66-4CE9-BFE3-3AD39E940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7D0EDCD-FEC0-4300-91CF-829565AE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59" y="248907"/>
            <a:ext cx="8556536" cy="498225"/>
          </a:xfrm>
        </p:spPr>
        <p:txBody>
          <a:bodyPr/>
          <a:lstStyle/>
          <a:p>
            <a:r>
              <a:rPr lang="en-US" sz="3200" dirty="0"/>
              <a:t>Test set in split 4 </a:t>
            </a: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D5E8CD-A05E-42A1-B0DA-5A0CCE39E720}"/>
              </a:ext>
            </a:extLst>
          </p:cNvPr>
          <p:cNvGraphicFramePr>
            <a:graphicFrameLocks noGrp="1"/>
          </p:cNvGraphicFramePr>
          <p:nvPr/>
        </p:nvGraphicFramePr>
        <p:xfrm>
          <a:off x="628650" y="1339850"/>
          <a:ext cx="7886704" cy="24645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3336">
                  <a:extLst>
                    <a:ext uri="{9D8B030D-6E8A-4147-A177-3AD203B41FA5}">
                      <a16:colId xmlns:a16="http://schemas.microsoft.com/office/drawing/2014/main" val="1545704319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3665307080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877192112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4148810381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3761901053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295672883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1513602289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1616988108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4183900051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4293136708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2641772410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1132521766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3184241146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3650514532"/>
                    </a:ext>
                  </a:extLst>
                </a:gridCol>
              </a:tblGrid>
              <a:tr h="176042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TOB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CPFX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LVFX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IPM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MEPM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CAZ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CTX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CFPM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607625764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E.COLI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204701191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K.OXYT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1913903818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S.MARC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367206591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P.VULG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1863297027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A.BAUM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1028114298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E.AERO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344775667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C.FREU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3483355278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K.PNEU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280648470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E.CLOA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3838972844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P.RETT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756909336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P.MIRA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788605348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P.AERU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87540946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12504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1854472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80858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A908-6A66-4CE9-BFE3-3AD39E940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7D0EDCD-FEC0-4300-91CF-829565AE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59" y="248907"/>
            <a:ext cx="8556536" cy="498225"/>
          </a:xfrm>
        </p:spPr>
        <p:txBody>
          <a:bodyPr/>
          <a:lstStyle/>
          <a:p>
            <a:r>
              <a:rPr lang="en-US" sz="3200" dirty="0"/>
              <a:t>Test set in split 5 </a:t>
            </a: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F6236A0-DE16-48C2-8ED4-8D3AC9F5CC9C}"/>
              </a:ext>
            </a:extLst>
          </p:cNvPr>
          <p:cNvGraphicFramePr>
            <a:graphicFrameLocks noGrp="1"/>
          </p:cNvGraphicFramePr>
          <p:nvPr/>
        </p:nvGraphicFramePr>
        <p:xfrm>
          <a:off x="628650" y="1339850"/>
          <a:ext cx="7886704" cy="24645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3336">
                  <a:extLst>
                    <a:ext uri="{9D8B030D-6E8A-4147-A177-3AD203B41FA5}">
                      <a16:colId xmlns:a16="http://schemas.microsoft.com/office/drawing/2014/main" val="988070188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1965615867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2330653561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1413608750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1383217303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2990553104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2804008481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1575240853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1042944770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2751039860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3821898948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1311558367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804198660"/>
                    </a:ext>
                  </a:extLst>
                </a:gridCol>
                <a:gridCol w="563336">
                  <a:extLst>
                    <a:ext uri="{9D8B030D-6E8A-4147-A177-3AD203B41FA5}">
                      <a16:colId xmlns:a16="http://schemas.microsoft.com/office/drawing/2014/main" val="3385793379"/>
                    </a:ext>
                  </a:extLst>
                </a:gridCol>
              </a:tblGrid>
              <a:tr h="176042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TOB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CPFX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LVFX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IPM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MEPM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CAZ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CTX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CFPM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467001100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E.COLI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1712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87092824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K.OXYT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1407855426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S.MARC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3124371595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P.VULG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3638320817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A.BAUM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348628559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E.AERO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3096907204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C.FREU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1729511003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K.PNEU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1143282753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E.CLOA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2509664318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P.RETT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3643929193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P.MIRA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547697421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P.AERU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842051118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12504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2" marR="8802" marT="8802" marB="0" anchor="b"/>
                </a:tc>
                <a:extLst>
                  <a:ext uri="{0D108BD9-81ED-4DB2-BD59-A6C34878D82A}">
                    <a16:rowId xmlns:a16="http://schemas.microsoft.com/office/drawing/2014/main" val="3961501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69019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A908-6A66-4CE9-BFE3-3AD39E940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7D0EDCD-FEC0-4300-91CF-829565AE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59" y="248907"/>
            <a:ext cx="8556536" cy="498225"/>
          </a:xfrm>
        </p:spPr>
        <p:txBody>
          <a:bodyPr/>
          <a:lstStyle/>
          <a:p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A50155-D500-4DD5-B264-9C3348CE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19" y="1095375"/>
            <a:ext cx="3790950" cy="2952750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16016A2C-17EA-4BAB-80A3-E3703F143562}"/>
              </a:ext>
            </a:extLst>
          </p:cNvPr>
          <p:cNvSpPr txBox="1">
            <a:spLocks/>
          </p:cNvSpPr>
          <p:nvPr/>
        </p:nvSpPr>
        <p:spPr>
          <a:xfrm>
            <a:off x="293732" y="401307"/>
            <a:ext cx="8556536" cy="498225"/>
          </a:xfrm>
          <a:prstGeom prst="rect">
            <a:avLst/>
          </a:prstGeom>
        </p:spPr>
        <p:txBody>
          <a:bodyPr vert="horz"/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000" b="1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2pPr>
            <a:lvl3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3pPr>
            <a:lvl4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4pPr>
            <a:lvl5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5pPr>
            <a:lvl6pPr marL="4572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6pPr>
            <a:lvl7pPr marL="9144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7pPr>
            <a:lvl8pPr marL="13716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8pPr>
            <a:lvl9pPr marL="18288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3200" kern="0" dirty="0"/>
              <a:t>Confidence Interval (CI)</a:t>
            </a:r>
            <a:br>
              <a:rPr lang="en-US" sz="3200" kern="0" dirty="0"/>
            </a:br>
            <a:br>
              <a:rPr lang="en-US" sz="3200" kern="0" dirty="0"/>
            </a:br>
            <a:endParaRPr lang="en-US" kern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78E17B-AB3A-44C8-98EA-A5BB4CE1CAEB}"/>
              </a:ext>
            </a:extLst>
          </p:cNvPr>
          <p:cNvGraphicFramePr>
            <a:graphicFrameLocks noGrp="1"/>
          </p:cNvGraphicFramePr>
          <p:nvPr/>
        </p:nvGraphicFramePr>
        <p:xfrm>
          <a:off x="4461123" y="2503515"/>
          <a:ext cx="4178754" cy="1554480"/>
        </p:xfrm>
        <a:graphic>
          <a:graphicData uri="http://schemas.openxmlformats.org/drawingml/2006/table">
            <a:tbl>
              <a:tblPr/>
              <a:tblGrid>
                <a:gridCol w="2089377">
                  <a:extLst>
                    <a:ext uri="{9D8B030D-6E8A-4147-A177-3AD203B41FA5}">
                      <a16:colId xmlns:a16="http://schemas.microsoft.com/office/drawing/2014/main" val="1249359240"/>
                    </a:ext>
                  </a:extLst>
                </a:gridCol>
                <a:gridCol w="2089377">
                  <a:extLst>
                    <a:ext uri="{9D8B030D-6E8A-4147-A177-3AD203B41FA5}">
                      <a16:colId xmlns:a16="http://schemas.microsoft.com/office/drawing/2014/main" val="2258579301"/>
                    </a:ext>
                  </a:extLst>
                </a:gridCol>
              </a:tblGrid>
              <a:tr h="326198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C00000"/>
                          </a:solidFill>
                          <a:effectLst/>
                        </a:rPr>
                        <a:t>Desired Confidence Interval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  <a:effectLst/>
                        </a:rPr>
                        <a:t>Z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532815"/>
                  </a:ext>
                </a:extLst>
              </a:tr>
              <a:tr h="81549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90%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95%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99%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1.645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1.96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2.576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85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04304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159A8-04D8-4E21-9500-B2DF2E43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2A0132-1C6A-4F37-842E-EA06578B9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024047"/>
              </p:ext>
            </p:extLst>
          </p:nvPr>
        </p:nvGraphicFramePr>
        <p:xfrm>
          <a:off x="2698511" y="867384"/>
          <a:ext cx="6189174" cy="36880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83678">
                  <a:extLst>
                    <a:ext uri="{9D8B030D-6E8A-4147-A177-3AD203B41FA5}">
                      <a16:colId xmlns:a16="http://schemas.microsoft.com/office/drawing/2014/main" val="2336549928"/>
                    </a:ext>
                  </a:extLst>
                </a:gridCol>
                <a:gridCol w="2961903">
                  <a:extLst>
                    <a:ext uri="{9D8B030D-6E8A-4147-A177-3AD203B41FA5}">
                      <a16:colId xmlns:a16="http://schemas.microsoft.com/office/drawing/2014/main" val="2387841969"/>
                    </a:ext>
                  </a:extLst>
                </a:gridCol>
                <a:gridCol w="2043593">
                  <a:extLst>
                    <a:ext uri="{9D8B030D-6E8A-4147-A177-3AD203B41FA5}">
                      <a16:colId xmlns:a16="http://schemas.microsoft.com/office/drawing/2014/main" val="166862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 improvement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8739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Without organism strain as feature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50% of bug/drug combinations meet the 90% agreement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891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 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With organism strain as feature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Slight improvement for important bug/drug combinations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75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LSTM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 50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With organism strain as feature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Across dilutions, G/I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Slight improvement for important bug/drug combinations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70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LSTM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 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With organism strain as feature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Across dilutions, MIC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improvement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84551"/>
                  </a:ext>
                </a:extLst>
              </a:tr>
            </a:tbl>
          </a:graphicData>
        </a:graphic>
      </p:graphicFrame>
      <p:sp>
        <p:nvSpPr>
          <p:cNvPr id="5" name="Title 3">
            <a:extLst>
              <a:ext uri="{FF2B5EF4-FFF2-40B4-BE49-F238E27FC236}">
                <a16:creationId xmlns:a16="http://schemas.microsoft.com/office/drawing/2014/main" id="{6B188320-D451-48AB-9C12-508F1D301635}"/>
              </a:ext>
            </a:extLst>
          </p:cNvPr>
          <p:cNvSpPr txBox="1">
            <a:spLocks/>
          </p:cNvSpPr>
          <p:nvPr/>
        </p:nvSpPr>
        <p:spPr>
          <a:xfrm>
            <a:off x="202441" y="164946"/>
            <a:ext cx="3765710" cy="498225"/>
          </a:xfrm>
          <a:prstGeom prst="rect">
            <a:avLst/>
          </a:prstGeom>
        </p:spPr>
        <p:txBody>
          <a:bodyPr vert="horz"/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000" b="1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2pPr>
            <a:lvl3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3pPr>
            <a:lvl4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4pPr>
            <a:lvl5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5pPr>
            <a:lvl6pPr marL="4572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6pPr>
            <a:lvl7pPr marL="9144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7pPr>
            <a:lvl8pPr marL="13716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8pPr>
            <a:lvl9pPr marL="18288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3200" kern="0" dirty="0"/>
              <a:t>MB6 ML Models</a:t>
            </a:r>
            <a:br>
              <a:rPr lang="en-US" sz="3200" kern="0" dirty="0"/>
            </a:br>
            <a:br>
              <a:rPr lang="en-US" sz="3200" kern="0" dirty="0"/>
            </a:br>
            <a:endParaRPr lang="en-US" kern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BE6C89-3A57-4862-8DA6-F3EA7F23F937}"/>
              </a:ext>
            </a:extLst>
          </p:cNvPr>
          <p:cNvGrpSpPr/>
          <p:nvPr/>
        </p:nvGrpSpPr>
        <p:grpSpPr>
          <a:xfrm>
            <a:off x="15904" y="1700383"/>
            <a:ext cx="2448784" cy="338554"/>
            <a:chOff x="229101" y="707803"/>
            <a:chExt cx="2448784" cy="338554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742C3380-13FB-4782-9DA3-7865B38C79B0}"/>
                </a:ext>
              </a:extLst>
            </p:cNvPr>
            <p:cNvSpPr/>
            <p:nvPr/>
          </p:nvSpPr>
          <p:spPr bwMode="auto">
            <a:xfrm>
              <a:off x="1963751" y="847312"/>
              <a:ext cx="714134" cy="109448"/>
            </a:xfrm>
            <a:prstGeom prst="rightArrow">
              <a:avLst/>
            </a:prstGeom>
            <a:solidFill>
              <a:srgbClr val="54B438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203C3A-C210-430E-AEBE-DDCDD88AA0B2}"/>
                </a:ext>
              </a:extLst>
            </p:cNvPr>
            <p:cNvSpPr txBox="1"/>
            <p:nvPr/>
          </p:nvSpPr>
          <p:spPr>
            <a:xfrm>
              <a:off x="229101" y="707803"/>
              <a:ext cx="1936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54B438"/>
                  </a:solidFill>
                </a:rPr>
                <a:t>MB5 final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299563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159A8-04D8-4E21-9500-B2DF2E43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B188320-D451-48AB-9C12-508F1D301635}"/>
              </a:ext>
            </a:extLst>
          </p:cNvPr>
          <p:cNvSpPr txBox="1">
            <a:spLocks/>
          </p:cNvSpPr>
          <p:nvPr/>
        </p:nvSpPr>
        <p:spPr>
          <a:xfrm>
            <a:off x="202441" y="164946"/>
            <a:ext cx="8378936" cy="498225"/>
          </a:xfrm>
          <a:prstGeom prst="rect">
            <a:avLst/>
          </a:prstGeom>
        </p:spPr>
        <p:txBody>
          <a:bodyPr vert="horz"/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000" b="1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2pPr>
            <a:lvl3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3pPr>
            <a:lvl4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4pPr>
            <a:lvl5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5pPr>
            <a:lvl6pPr marL="4572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6pPr>
            <a:lvl7pPr marL="9144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7pPr>
            <a:lvl8pPr marL="13716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8pPr>
            <a:lvl9pPr marL="18288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3200" kern="0" dirty="0"/>
              <a:t>LSTM Model vs Random forest</a:t>
            </a:r>
          </a:p>
          <a:p>
            <a:r>
              <a:rPr lang="en-US" sz="1800" kern="0" dirty="0"/>
              <a:t>-  Learning structure</a:t>
            </a:r>
            <a:br>
              <a:rPr lang="en-US" sz="3200" kern="0" dirty="0"/>
            </a:br>
            <a:br>
              <a:rPr lang="en-US" sz="3200" kern="0" dirty="0"/>
            </a:br>
            <a:endParaRPr lang="en-US" kern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99A73B-0C46-474B-A75E-869B8E5C7406}"/>
              </a:ext>
            </a:extLst>
          </p:cNvPr>
          <p:cNvSpPr/>
          <p:nvPr/>
        </p:nvSpPr>
        <p:spPr>
          <a:xfrm>
            <a:off x="283801" y="1001494"/>
            <a:ext cx="8378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LSTM :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A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dirty="0"/>
              <a:t>deep learning model which can learn from the sequence of data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58909D21-96E2-43BA-A75C-B1D455253CF2}"/>
              </a:ext>
            </a:extLst>
          </p:cNvPr>
          <p:cNvGrpSpPr/>
          <p:nvPr/>
        </p:nvGrpSpPr>
        <p:grpSpPr>
          <a:xfrm>
            <a:off x="2615911" y="1548188"/>
            <a:ext cx="6292919" cy="922322"/>
            <a:chOff x="1865905" y="1783292"/>
            <a:chExt cx="6292919" cy="922322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0A8BD15C-B332-497D-AF13-F114AEFB98C1}"/>
                </a:ext>
              </a:extLst>
            </p:cNvPr>
            <p:cNvGrpSpPr/>
            <p:nvPr/>
          </p:nvGrpSpPr>
          <p:grpSpPr>
            <a:xfrm>
              <a:off x="1865905" y="1821892"/>
              <a:ext cx="5467538" cy="883722"/>
              <a:chOff x="1949513" y="2124606"/>
              <a:chExt cx="5467538" cy="883722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848E3C73-A598-4773-B7B2-EB4BBE76CE6C}"/>
                  </a:ext>
                </a:extLst>
              </p:cNvPr>
              <p:cNvGrpSpPr/>
              <p:nvPr/>
            </p:nvGrpSpPr>
            <p:grpSpPr>
              <a:xfrm>
                <a:off x="1949513" y="2132629"/>
                <a:ext cx="2587582" cy="875699"/>
                <a:chOff x="4198618" y="2556910"/>
                <a:chExt cx="2587582" cy="875699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ACAC2E13-8A7D-40BB-ACBD-1BC4F9C74EC4}"/>
                    </a:ext>
                  </a:extLst>
                </p:cNvPr>
                <p:cNvGrpSpPr/>
                <p:nvPr/>
              </p:nvGrpSpPr>
              <p:grpSpPr>
                <a:xfrm>
                  <a:off x="4198618" y="2575760"/>
                  <a:ext cx="168442" cy="855044"/>
                  <a:chOff x="3311083" y="2129187"/>
                  <a:chExt cx="168442" cy="855044"/>
                </a:xfrm>
              </p:grpSpPr>
              <p:sp>
                <p:nvSpPr>
                  <p:cNvPr id="64" name="Rectangle: Rounded Corners 63">
                    <a:extLst>
                      <a:ext uri="{FF2B5EF4-FFF2-40B4-BE49-F238E27FC236}">
                        <a16:creationId xmlns:a16="http://schemas.microsoft.com/office/drawing/2014/main" id="{52ABB5D0-8A92-42F7-88B7-82C2992652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11083" y="2312070"/>
                    <a:ext cx="168442" cy="497305"/>
                  </a:xfrm>
                  <a:prstGeom prst="round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Helvetica" pitchFamily="34" charset="0"/>
                    </a:endParaRPr>
                  </a:p>
                </p:txBody>
              </p: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7C4C29C5-EC6E-4546-B1AB-6A8E3D93F60F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92905" y="2801351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1" name="Straight Arrow Connector 60">
                    <a:extLst>
                      <a:ext uri="{FF2B5EF4-FFF2-40B4-BE49-F238E27FC236}">
                        <a16:creationId xmlns:a16="http://schemas.microsoft.com/office/drawing/2014/main" id="{CCB2CB3B-4457-413D-84C5-6FB8A45B42E2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92905" y="2129187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77FA09D7-5BF7-4A6A-B65F-97215CB09CD9}"/>
                    </a:ext>
                  </a:extLst>
                </p:cNvPr>
                <p:cNvGrpSpPr/>
                <p:nvPr/>
              </p:nvGrpSpPr>
              <p:grpSpPr>
                <a:xfrm>
                  <a:off x="4366656" y="2577565"/>
                  <a:ext cx="346511" cy="855044"/>
                  <a:chOff x="3124993" y="2129187"/>
                  <a:chExt cx="346511" cy="855044"/>
                </a:xfrm>
              </p:grpSpPr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831B534E-429E-443E-A2AA-C4E03F6F647C}"/>
                      </a:ext>
                    </a:extLst>
                  </p:cNvPr>
                  <p:cNvGrpSpPr/>
                  <p:nvPr/>
                </p:nvGrpSpPr>
                <p:grpSpPr>
                  <a:xfrm>
                    <a:off x="3124993" y="2312070"/>
                    <a:ext cx="346511" cy="497305"/>
                    <a:chOff x="1737357" y="2312069"/>
                    <a:chExt cx="346511" cy="497305"/>
                  </a:xfrm>
                </p:grpSpPr>
                <p:cxnSp>
                  <p:nvCxnSpPr>
                    <p:cNvPr id="69" name="Straight Arrow Connector 68">
                      <a:extLst>
                        <a:ext uri="{FF2B5EF4-FFF2-40B4-BE49-F238E27FC236}">
                          <a16:creationId xmlns:a16="http://schemas.microsoft.com/office/drawing/2014/main" id="{0732CB9C-09B7-4049-A18F-77E1C6D530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 rot="5400000" flipV="1">
                      <a:off x="1828797" y="2437399"/>
                      <a:ext cx="0" cy="182880"/>
                    </a:xfrm>
                    <a:prstGeom prst="straightConnector1">
                      <a:avLst/>
                    </a:prstGeom>
                    <a:solidFill>
                      <a:srgbClr val="00FF00"/>
                    </a:solidFill>
                    <a:ln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sp>
                  <p:nvSpPr>
                    <p:cNvPr id="71" name="Rectangle: Rounded Corners 70">
                      <a:extLst>
                        <a:ext uri="{FF2B5EF4-FFF2-40B4-BE49-F238E27FC236}">
                          <a16:creationId xmlns:a16="http://schemas.microsoft.com/office/drawing/2014/main" id="{3A964769-D03B-4B0E-84A5-0A7ECE5DB07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915426" y="2312069"/>
                      <a:ext cx="168442" cy="497305"/>
                    </a:xfrm>
                    <a:prstGeom prst="roundRect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p:txBody>
                </p:sp>
              </p:grpSp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5B55EA47-447F-483D-8769-90D389E0CF48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801351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8" name="Straight Arrow Connector 67">
                    <a:extLst>
                      <a:ext uri="{FF2B5EF4-FFF2-40B4-BE49-F238E27FC236}">
                        <a16:creationId xmlns:a16="http://schemas.microsoft.com/office/drawing/2014/main" id="{BE93A0D4-9489-478E-B496-2A9938626190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129187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5E11D8A2-E0EF-40A1-8D86-EA7D9314BA4D}"/>
                    </a:ext>
                  </a:extLst>
                </p:cNvPr>
                <p:cNvGrpSpPr/>
                <p:nvPr/>
              </p:nvGrpSpPr>
              <p:grpSpPr>
                <a:xfrm>
                  <a:off x="4719584" y="2571749"/>
                  <a:ext cx="346511" cy="855044"/>
                  <a:chOff x="3124993" y="2129187"/>
                  <a:chExt cx="346511" cy="855044"/>
                </a:xfrm>
              </p:grpSpPr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1E7C9132-C151-4DE3-9E15-0DCCA06B5DD8}"/>
                      </a:ext>
                    </a:extLst>
                  </p:cNvPr>
                  <p:cNvGrpSpPr/>
                  <p:nvPr/>
                </p:nvGrpSpPr>
                <p:grpSpPr>
                  <a:xfrm>
                    <a:off x="3124993" y="2312070"/>
                    <a:ext cx="346511" cy="497305"/>
                    <a:chOff x="1737357" y="2312069"/>
                    <a:chExt cx="346511" cy="497305"/>
                  </a:xfrm>
                </p:grpSpPr>
                <p:cxnSp>
                  <p:nvCxnSpPr>
                    <p:cNvPr id="76" name="Straight Arrow Connector 75">
                      <a:extLst>
                        <a:ext uri="{FF2B5EF4-FFF2-40B4-BE49-F238E27FC236}">
                          <a16:creationId xmlns:a16="http://schemas.microsoft.com/office/drawing/2014/main" id="{E7F45C54-C6EF-4B09-93C3-C6B1F6E459B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 rot="5400000" flipV="1">
                      <a:off x="1828797" y="2437399"/>
                      <a:ext cx="0" cy="182880"/>
                    </a:xfrm>
                    <a:prstGeom prst="straightConnector1">
                      <a:avLst/>
                    </a:prstGeom>
                    <a:solidFill>
                      <a:srgbClr val="00FF00"/>
                    </a:solidFill>
                    <a:ln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sp>
                  <p:nvSpPr>
                    <p:cNvPr id="78" name="Rectangle: Rounded Corners 77">
                      <a:extLst>
                        <a:ext uri="{FF2B5EF4-FFF2-40B4-BE49-F238E27FC236}">
                          <a16:creationId xmlns:a16="http://schemas.microsoft.com/office/drawing/2014/main" id="{438B02C6-70CD-4682-AF83-028790EC0AA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915426" y="2312069"/>
                      <a:ext cx="168442" cy="497305"/>
                    </a:xfrm>
                    <a:prstGeom prst="roundRect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p:txBody>
                </p:sp>
              </p:grpSp>
              <p:cxnSp>
                <p:nvCxnSpPr>
                  <p:cNvPr id="74" name="Straight Arrow Connector 73">
                    <a:extLst>
                      <a:ext uri="{FF2B5EF4-FFF2-40B4-BE49-F238E27FC236}">
                        <a16:creationId xmlns:a16="http://schemas.microsoft.com/office/drawing/2014/main" id="{0246FE6D-C80D-49D7-876A-06F1859DD1A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801351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8CB003FA-AAF8-440F-88FE-F05BF62010D7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129187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36E9808A-18C8-47FF-B97A-AB95BAD7E21D}"/>
                    </a:ext>
                  </a:extLst>
                </p:cNvPr>
                <p:cNvGrpSpPr/>
                <p:nvPr/>
              </p:nvGrpSpPr>
              <p:grpSpPr>
                <a:xfrm>
                  <a:off x="5066895" y="2569542"/>
                  <a:ext cx="346511" cy="855044"/>
                  <a:chOff x="3124993" y="2129187"/>
                  <a:chExt cx="346511" cy="855044"/>
                </a:xfrm>
              </p:grpSpPr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734AED16-42CC-40A0-B941-9F8670AC66B2}"/>
                      </a:ext>
                    </a:extLst>
                  </p:cNvPr>
                  <p:cNvGrpSpPr/>
                  <p:nvPr/>
                </p:nvGrpSpPr>
                <p:grpSpPr>
                  <a:xfrm>
                    <a:off x="3124993" y="2312070"/>
                    <a:ext cx="346511" cy="497305"/>
                    <a:chOff x="1737357" y="2312069"/>
                    <a:chExt cx="346511" cy="497305"/>
                  </a:xfrm>
                </p:grpSpPr>
                <p:cxnSp>
                  <p:nvCxnSpPr>
                    <p:cNvPr id="90" name="Straight Arrow Connector 89">
                      <a:extLst>
                        <a:ext uri="{FF2B5EF4-FFF2-40B4-BE49-F238E27FC236}">
                          <a16:creationId xmlns:a16="http://schemas.microsoft.com/office/drawing/2014/main" id="{B6F5C082-DAAE-4299-BA81-40C8F4CEA84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 rot="5400000" flipV="1">
                      <a:off x="1828797" y="2437399"/>
                      <a:ext cx="0" cy="182880"/>
                    </a:xfrm>
                    <a:prstGeom prst="straightConnector1">
                      <a:avLst/>
                    </a:prstGeom>
                    <a:solidFill>
                      <a:srgbClr val="00FF00"/>
                    </a:solidFill>
                    <a:ln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sp>
                  <p:nvSpPr>
                    <p:cNvPr id="92" name="Rectangle: Rounded Corners 91">
                      <a:extLst>
                        <a:ext uri="{FF2B5EF4-FFF2-40B4-BE49-F238E27FC236}">
                          <a16:creationId xmlns:a16="http://schemas.microsoft.com/office/drawing/2014/main" id="{00590909-50A4-46E1-913F-17EA7D5D8BC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915426" y="2312069"/>
                      <a:ext cx="168442" cy="497305"/>
                    </a:xfrm>
                    <a:prstGeom prst="roundRect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p:txBody>
                </p:sp>
              </p:grp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F953D7AA-AC2D-45FE-869B-16BF2D0743CF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801351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89" name="Straight Arrow Connector 88">
                    <a:extLst>
                      <a:ext uri="{FF2B5EF4-FFF2-40B4-BE49-F238E27FC236}">
                        <a16:creationId xmlns:a16="http://schemas.microsoft.com/office/drawing/2014/main" id="{0E8FFD83-BE09-41ED-9909-9D97948DAD5A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129187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7E0CE654-3D41-4930-B5BC-C703CF242129}"/>
                    </a:ext>
                  </a:extLst>
                </p:cNvPr>
                <p:cNvGrpSpPr/>
                <p:nvPr/>
              </p:nvGrpSpPr>
              <p:grpSpPr>
                <a:xfrm>
                  <a:off x="5413002" y="2571347"/>
                  <a:ext cx="346511" cy="855044"/>
                  <a:chOff x="3124993" y="2129187"/>
                  <a:chExt cx="346511" cy="855044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41D6D78D-6088-4A10-9FD6-77ECC26E47EC}"/>
                      </a:ext>
                    </a:extLst>
                  </p:cNvPr>
                  <p:cNvGrpSpPr/>
                  <p:nvPr/>
                </p:nvGrpSpPr>
                <p:grpSpPr>
                  <a:xfrm>
                    <a:off x="3124993" y="2312070"/>
                    <a:ext cx="346511" cy="497305"/>
                    <a:chOff x="1737357" y="2312069"/>
                    <a:chExt cx="346511" cy="497305"/>
                  </a:xfrm>
                </p:grpSpPr>
                <p:cxnSp>
                  <p:nvCxnSpPr>
                    <p:cNvPr id="97" name="Straight Arrow Connector 96">
                      <a:extLst>
                        <a:ext uri="{FF2B5EF4-FFF2-40B4-BE49-F238E27FC236}">
                          <a16:creationId xmlns:a16="http://schemas.microsoft.com/office/drawing/2014/main" id="{4A321339-CF81-41D2-ABE9-BF7CB7EAE4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 rot="5400000" flipV="1">
                      <a:off x="1828797" y="2437399"/>
                      <a:ext cx="0" cy="182880"/>
                    </a:xfrm>
                    <a:prstGeom prst="straightConnector1">
                      <a:avLst/>
                    </a:prstGeom>
                    <a:solidFill>
                      <a:srgbClr val="00FF00"/>
                    </a:solidFill>
                    <a:ln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sp>
                  <p:nvSpPr>
                    <p:cNvPr id="99" name="Rectangle: Rounded Corners 98">
                      <a:extLst>
                        <a:ext uri="{FF2B5EF4-FFF2-40B4-BE49-F238E27FC236}">
                          <a16:creationId xmlns:a16="http://schemas.microsoft.com/office/drawing/2014/main" id="{DE6D6F5B-6846-4D68-BA8D-7674BB54745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915426" y="2312069"/>
                      <a:ext cx="168442" cy="497305"/>
                    </a:xfrm>
                    <a:prstGeom prst="roundRect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p:txBody>
                </p:sp>
              </p:grpSp>
              <p:cxnSp>
                <p:nvCxnSpPr>
                  <p:cNvPr id="95" name="Straight Arrow Connector 94">
                    <a:extLst>
                      <a:ext uri="{FF2B5EF4-FFF2-40B4-BE49-F238E27FC236}">
                        <a16:creationId xmlns:a16="http://schemas.microsoft.com/office/drawing/2014/main" id="{59E5CFBA-C1A7-401E-A237-11251CA6F011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801351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96" name="Straight Arrow Connector 95">
                    <a:extLst>
                      <a:ext uri="{FF2B5EF4-FFF2-40B4-BE49-F238E27FC236}">
                        <a16:creationId xmlns:a16="http://schemas.microsoft.com/office/drawing/2014/main" id="{8C9C7A67-2B4F-4FF9-8301-98560BEA6ADD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129187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B30DF0CF-FD83-4A2E-9E61-D0CD86F2BA2D}"/>
                    </a:ext>
                  </a:extLst>
                </p:cNvPr>
                <p:cNvGrpSpPr/>
                <p:nvPr/>
              </p:nvGrpSpPr>
              <p:grpSpPr>
                <a:xfrm>
                  <a:off x="5757909" y="2565531"/>
                  <a:ext cx="346511" cy="855044"/>
                  <a:chOff x="3124993" y="2129187"/>
                  <a:chExt cx="346511" cy="855044"/>
                </a:xfrm>
              </p:grpSpPr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9538C549-DCE0-4A6D-A996-2727C9ADDCB5}"/>
                      </a:ext>
                    </a:extLst>
                  </p:cNvPr>
                  <p:cNvGrpSpPr/>
                  <p:nvPr/>
                </p:nvGrpSpPr>
                <p:grpSpPr>
                  <a:xfrm>
                    <a:off x="3124993" y="2312070"/>
                    <a:ext cx="346511" cy="497305"/>
                    <a:chOff x="1737357" y="2312069"/>
                    <a:chExt cx="346511" cy="497305"/>
                  </a:xfrm>
                </p:grpSpPr>
                <p:cxnSp>
                  <p:nvCxnSpPr>
                    <p:cNvPr id="104" name="Straight Arrow Connector 103">
                      <a:extLst>
                        <a:ext uri="{FF2B5EF4-FFF2-40B4-BE49-F238E27FC236}">
                          <a16:creationId xmlns:a16="http://schemas.microsoft.com/office/drawing/2014/main" id="{DD2AC592-D479-4C69-A758-0BD3C9CD48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 rot="5400000" flipV="1">
                      <a:off x="1828797" y="2437399"/>
                      <a:ext cx="0" cy="182880"/>
                    </a:xfrm>
                    <a:prstGeom prst="straightConnector1">
                      <a:avLst/>
                    </a:prstGeom>
                    <a:solidFill>
                      <a:srgbClr val="00FF00"/>
                    </a:solidFill>
                    <a:ln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sp>
                  <p:nvSpPr>
                    <p:cNvPr id="106" name="Rectangle: Rounded Corners 105">
                      <a:extLst>
                        <a:ext uri="{FF2B5EF4-FFF2-40B4-BE49-F238E27FC236}">
                          <a16:creationId xmlns:a16="http://schemas.microsoft.com/office/drawing/2014/main" id="{3D94FF43-0C74-4111-8C67-0B0A32A97F0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915426" y="2312069"/>
                      <a:ext cx="168442" cy="497305"/>
                    </a:xfrm>
                    <a:prstGeom prst="roundRect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p:txBody>
                </p:sp>
              </p:grpSp>
              <p:cxnSp>
                <p:nvCxnSpPr>
                  <p:cNvPr id="102" name="Straight Arrow Connector 101">
                    <a:extLst>
                      <a:ext uri="{FF2B5EF4-FFF2-40B4-BE49-F238E27FC236}">
                        <a16:creationId xmlns:a16="http://schemas.microsoft.com/office/drawing/2014/main" id="{01353C2F-93E1-4AA8-B8A1-8B292BA0996D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801351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03" name="Straight Arrow Connector 102">
                    <a:extLst>
                      <a:ext uri="{FF2B5EF4-FFF2-40B4-BE49-F238E27FC236}">
                        <a16:creationId xmlns:a16="http://schemas.microsoft.com/office/drawing/2014/main" id="{B284A652-504A-4101-92E5-89EB57D23126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129187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4846BC81-00E2-4935-9FD7-7826B26418BF}"/>
                    </a:ext>
                  </a:extLst>
                </p:cNvPr>
                <p:cNvGrpSpPr/>
                <p:nvPr/>
              </p:nvGrpSpPr>
              <p:grpSpPr>
                <a:xfrm>
                  <a:off x="6094390" y="2565531"/>
                  <a:ext cx="346511" cy="855044"/>
                  <a:chOff x="3124993" y="2129187"/>
                  <a:chExt cx="346511" cy="855044"/>
                </a:xfrm>
              </p:grpSpPr>
              <p:grpSp>
                <p:nvGrpSpPr>
                  <p:cNvPr id="108" name="Group 107">
                    <a:extLst>
                      <a:ext uri="{FF2B5EF4-FFF2-40B4-BE49-F238E27FC236}">
                        <a16:creationId xmlns:a16="http://schemas.microsoft.com/office/drawing/2014/main" id="{80822C29-B599-4B2A-A225-812C6E878934}"/>
                      </a:ext>
                    </a:extLst>
                  </p:cNvPr>
                  <p:cNvGrpSpPr/>
                  <p:nvPr/>
                </p:nvGrpSpPr>
                <p:grpSpPr>
                  <a:xfrm>
                    <a:off x="3124993" y="2312070"/>
                    <a:ext cx="346511" cy="497305"/>
                    <a:chOff x="1737357" y="2312069"/>
                    <a:chExt cx="346511" cy="497305"/>
                  </a:xfrm>
                </p:grpSpPr>
                <p:cxnSp>
                  <p:nvCxnSpPr>
                    <p:cNvPr id="111" name="Straight Arrow Connector 110">
                      <a:extLst>
                        <a:ext uri="{FF2B5EF4-FFF2-40B4-BE49-F238E27FC236}">
                          <a16:creationId xmlns:a16="http://schemas.microsoft.com/office/drawing/2014/main" id="{470081DE-FB9B-4256-BD75-B91242F8C6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 rot="5400000" flipV="1">
                      <a:off x="1828797" y="2437399"/>
                      <a:ext cx="0" cy="182880"/>
                    </a:xfrm>
                    <a:prstGeom prst="straightConnector1">
                      <a:avLst/>
                    </a:prstGeom>
                    <a:solidFill>
                      <a:srgbClr val="00FF00"/>
                    </a:solidFill>
                    <a:ln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sp>
                  <p:nvSpPr>
                    <p:cNvPr id="113" name="Rectangle: Rounded Corners 112">
                      <a:extLst>
                        <a:ext uri="{FF2B5EF4-FFF2-40B4-BE49-F238E27FC236}">
                          <a16:creationId xmlns:a16="http://schemas.microsoft.com/office/drawing/2014/main" id="{551F3DF7-5F5C-4841-BC20-4FBC9953FC7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915426" y="2312069"/>
                      <a:ext cx="168442" cy="497305"/>
                    </a:xfrm>
                    <a:prstGeom prst="roundRect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p:txBody>
                </p:sp>
              </p:grpSp>
              <p:cxnSp>
                <p:nvCxnSpPr>
                  <p:cNvPr id="109" name="Straight Arrow Connector 108">
                    <a:extLst>
                      <a:ext uri="{FF2B5EF4-FFF2-40B4-BE49-F238E27FC236}">
                        <a16:creationId xmlns:a16="http://schemas.microsoft.com/office/drawing/2014/main" id="{97445951-0ABC-42E1-A6C4-FB522CB152E1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801351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0" name="Straight Arrow Connector 109">
                    <a:extLst>
                      <a:ext uri="{FF2B5EF4-FFF2-40B4-BE49-F238E27FC236}">
                        <a16:creationId xmlns:a16="http://schemas.microsoft.com/office/drawing/2014/main" id="{483B6C2D-2337-4C9D-957E-9912B35C3052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129187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727BFA55-30B9-45A4-9190-257DF928E413}"/>
                    </a:ext>
                  </a:extLst>
                </p:cNvPr>
                <p:cNvGrpSpPr/>
                <p:nvPr/>
              </p:nvGrpSpPr>
              <p:grpSpPr>
                <a:xfrm>
                  <a:off x="6439689" y="2556910"/>
                  <a:ext cx="346511" cy="855044"/>
                  <a:chOff x="3124993" y="2129187"/>
                  <a:chExt cx="346511" cy="855044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B90A0D7A-FA7B-4D42-8A1F-115FF281E370}"/>
                      </a:ext>
                    </a:extLst>
                  </p:cNvPr>
                  <p:cNvGrpSpPr/>
                  <p:nvPr/>
                </p:nvGrpSpPr>
                <p:grpSpPr>
                  <a:xfrm>
                    <a:off x="3124993" y="2312070"/>
                    <a:ext cx="346511" cy="497305"/>
                    <a:chOff x="1737357" y="2312069"/>
                    <a:chExt cx="346511" cy="497305"/>
                  </a:xfrm>
                </p:grpSpPr>
                <p:cxnSp>
                  <p:nvCxnSpPr>
                    <p:cNvPr id="118" name="Straight Arrow Connector 117">
                      <a:extLst>
                        <a:ext uri="{FF2B5EF4-FFF2-40B4-BE49-F238E27FC236}">
                          <a16:creationId xmlns:a16="http://schemas.microsoft.com/office/drawing/2014/main" id="{4B72BF83-7F1A-4CD2-9CD5-0B7CF8646B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 rot="5400000" flipV="1">
                      <a:off x="1828797" y="2437399"/>
                      <a:ext cx="0" cy="182880"/>
                    </a:xfrm>
                    <a:prstGeom prst="straightConnector1">
                      <a:avLst/>
                    </a:prstGeom>
                    <a:solidFill>
                      <a:srgbClr val="00FF00"/>
                    </a:solidFill>
                    <a:ln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sp>
                  <p:nvSpPr>
                    <p:cNvPr id="120" name="Rectangle: Rounded Corners 119">
                      <a:extLst>
                        <a:ext uri="{FF2B5EF4-FFF2-40B4-BE49-F238E27FC236}">
                          <a16:creationId xmlns:a16="http://schemas.microsoft.com/office/drawing/2014/main" id="{8CCB0D88-0D6A-48A4-ACA3-231AACDBF67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915426" y="2312069"/>
                      <a:ext cx="168442" cy="497305"/>
                    </a:xfrm>
                    <a:prstGeom prst="roundRect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p:txBody>
                </p:sp>
              </p:grp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2103A76D-0FD8-406A-AC2D-5A34E1C56C57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801351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7" name="Straight Arrow Connector 116">
                    <a:extLst>
                      <a:ext uri="{FF2B5EF4-FFF2-40B4-BE49-F238E27FC236}">
                        <a16:creationId xmlns:a16="http://schemas.microsoft.com/office/drawing/2014/main" id="{8ADAF0F0-E399-4F3C-BAA9-EAFF3653C2DD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129187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A8576021-C315-4F7A-B158-7E7C5CBE46A7}"/>
                  </a:ext>
                </a:extLst>
              </p:cNvPr>
              <p:cNvGrpSpPr/>
              <p:nvPr/>
            </p:nvGrpSpPr>
            <p:grpSpPr>
              <a:xfrm>
                <a:off x="4829469" y="2124606"/>
                <a:ext cx="2587582" cy="875699"/>
                <a:chOff x="4198618" y="2556910"/>
                <a:chExt cx="2587582" cy="875699"/>
              </a:xfrm>
            </p:grpSpPr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BA78FB79-40DF-4C8F-9D58-29097A184049}"/>
                    </a:ext>
                  </a:extLst>
                </p:cNvPr>
                <p:cNvGrpSpPr/>
                <p:nvPr/>
              </p:nvGrpSpPr>
              <p:grpSpPr>
                <a:xfrm>
                  <a:off x="4198618" y="2575760"/>
                  <a:ext cx="168442" cy="855044"/>
                  <a:chOff x="3311083" y="2129187"/>
                  <a:chExt cx="168442" cy="855044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90EDC0CE-EE50-418D-B8E6-069A6E1D10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11083" y="2312070"/>
                    <a:ext cx="168442" cy="497305"/>
                  </a:xfrm>
                  <a:prstGeom prst="roundRect">
                    <a:avLst/>
                  </a:prstGeom>
                  <a:solidFill>
                    <a:srgbClr val="F67F50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Helvetica" pitchFamily="34" charset="0"/>
                    </a:endParaRPr>
                  </a:p>
                </p:txBody>
              </p:sp>
              <p:cxnSp>
                <p:nvCxnSpPr>
                  <p:cNvPr id="174" name="Straight Arrow Connector 173">
                    <a:extLst>
                      <a:ext uri="{FF2B5EF4-FFF2-40B4-BE49-F238E27FC236}">
                        <a16:creationId xmlns:a16="http://schemas.microsoft.com/office/drawing/2014/main" id="{AF09EC28-F933-4F33-9348-ABC8A682C691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92905" y="2801351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75" name="Straight Arrow Connector 174">
                    <a:extLst>
                      <a:ext uri="{FF2B5EF4-FFF2-40B4-BE49-F238E27FC236}">
                        <a16:creationId xmlns:a16="http://schemas.microsoft.com/office/drawing/2014/main" id="{E8F7BBB6-345C-4B1A-B65C-6BC38442C4A2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92905" y="2129187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49B765FC-2B29-4C4D-8F87-2E498D9F1590}"/>
                    </a:ext>
                  </a:extLst>
                </p:cNvPr>
                <p:cNvGrpSpPr/>
                <p:nvPr/>
              </p:nvGrpSpPr>
              <p:grpSpPr>
                <a:xfrm>
                  <a:off x="4366656" y="2577565"/>
                  <a:ext cx="346511" cy="855044"/>
                  <a:chOff x="3124993" y="2129187"/>
                  <a:chExt cx="346511" cy="855044"/>
                </a:xfrm>
              </p:grpSpPr>
              <p:grpSp>
                <p:nvGrpSpPr>
                  <p:cNvPr id="167" name="Group 166">
                    <a:extLst>
                      <a:ext uri="{FF2B5EF4-FFF2-40B4-BE49-F238E27FC236}">
                        <a16:creationId xmlns:a16="http://schemas.microsoft.com/office/drawing/2014/main" id="{27FD39B7-EA1A-4F4C-8F7F-929C8137AF03}"/>
                      </a:ext>
                    </a:extLst>
                  </p:cNvPr>
                  <p:cNvGrpSpPr/>
                  <p:nvPr/>
                </p:nvGrpSpPr>
                <p:grpSpPr>
                  <a:xfrm>
                    <a:off x="3124993" y="2312070"/>
                    <a:ext cx="346511" cy="497305"/>
                    <a:chOff x="1737357" y="2312069"/>
                    <a:chExt cx="346511" cy="497305"/>
                  </a:xfrm>
                </p:grpSpPr>
                <p:cxnSp>
                  <p:nvCxnSpPr>
                    <p:cNvPr id="170" name="Straight Arrow Connector 169">
                      <a:extLst>
                        <a:ext uri="{FF2B5EF4-FFF2-40B4-BE49-F238E27FC236}">
                          <a16:creationId xmlns:a16="http://schemas.microsoft.com/office/drawing/2014/main" id="{DD6F4DDF-21E9-428F-9417-F8FE0CFA10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 rot="5400000" flipV="1">
                      <a:off x="1828797" y="2437399"/>
                      <a:ext cx="0" cy="182880"/>
                    </a:xfrm>
                    <a:prstGeom prst="straightConnector1">
                      <a:avLst/>
                    </a:prstGeom>
                    <a:solidFill>
                      <a:srgbClr val="00FF00"/>
                    </a:solidFill>
                    <a:ln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sp>
                  <p:nvSpPr>
                    <p:cNvPr id="172" name="Rectangle: Rounded Corners 171">
                      <a:extLst>
                        <a:ext uri="{FF2B5EF4-FFF2-40B4-BE49-F238E27FC236}">
                          <a16:creationId xmlns:a16="http://schemas.microsoft.com/office/drawing/2014/main" id="{2DCC7C9D-AC17-4FDA-B140-60E98B782D5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915426" y="2312069"/>
                      <a:ext cx="168442" cy="497305"/>
                    </a:xfrm>
                    <a:prstGeom prst="roundRect">
                      <a:avLst/>
                    </a:prstGeom>
                    <a:solidFill>
                      <a:srgbClr val="F67F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p:txBody>
                </p:sp>
              </p:grpSp>
              <p:cxnSp>
                <p:nvCxnSpPr>
                  <p:cNvPr id="168" name="Straight Arrow Connector 167">
                    <a:extLst>
                      <a:ext uri="{FF2B5EF4-FFF2-40B4-BE49-F238E27FC236}">
                        <a16:creationId xmlns:a16="http://schemas.microsoft.com/office/drawing/2014/main" id="{D800A6FD-C7CE-4A9E-B045-A937B1E9EDE4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801351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0583F9B7-9296-448A-8022-0A8F2969E682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129187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E6C51979-BE03-4252-8A61-F7CF0583FC89}"/>
                    </a:ext>
                  </a:extLst>
                </p:cNvPr>
                <p:cNvGrpSpPr/>
                <p:nvPr/>
              </p:nvGrpSpPr>
              <p:grpSpPr>
                <a:xfrm>
                  <a:off x="4719584" y="2571749"/>
                  <a:ext cx="346511" cy="855044"/>
                  <a:chOff x="3124993" y="2129187"/>
                  <a:chExt cx="346511" cy="855044"/>
                </a:xfrm>
              </p:grpSpPr>
              <p:grpSp>
                <p:nvGrpSpPr>
                  <p:cNvPr id="161" name="Group 160">
                    <a:extLst>
                      <a:ext uri="{FF2B5EF4-FFF2-40B4-BE49-F238E27FC236}">
                        <a16:creationId xmlns:a16="http://schemas.microsoft.com/office/drawing/2014/main" id="{069D8D65-AC65-483A-878B-187E0977D10F}"/>
                      </a:ext>
                    </a:extLst>
                  </p:cNvPr>
                  <p:cNvGrpSpPr/>
                  <p:nvPr/>
                </p:nvGrpSpPr>
                <p:grpSpPr>
                  <a:xfrm>
                    <a:off x="3124993" y="2312070"/>
                    <a:ext cx="346511" cy="497305"/>
                    <a:chOff x="1737357" y="2312069"/>
                    <a:chExt cx="346511" cy="497305"/>
                  </a:xfrm>
                </p:grpSpPr>
                <p:cxnSp>
                  <p:nvCxnSpPr>
                    <p:cNvPr id="164" name="Straight Arrow Connector 163">
                      <a:extLst>
                        <a:ext uri="{FF2B5EF4-FFF2-40B4-BE49-F238E27FC236}">
                          <a16:creationId xmlns:a16="http://schemas.microsoft.com/office/drawing/2014/main" id="{7BC8F2CB-646B-4E6E-AF36-CC24199C91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 rot="5400000" flipV="1">
                      <a:off x="1828797" y="2437399"/>
                      <a:ext cx="0" cy="182880"/>
                    </a:xfrm>
                    <a:prstGeom prst="straightConnector1">
                      <a:avLst/>
                    </a:prstGeom>
                    <a:solidFill>
                      <a:srgbClr val="00FF00"/>
                    </a:solidFill>
                    <a:ln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sp>
                  <p:nvSpPr>
                    <p:cNvPr id="166" name="Rectangle: Rounded Corners 165">
                      <a:extLst>
                        <a:ext uri="{FF2B5EF4-FFF2-40B4-BE49-F238E27FC236}">
                          <a16:creationId xmlns:a16="http://schemas.microsoft.com/office/drawing/2014/main" id="{908F72B1-BB1F-4100-82AE-6A16F826C30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915426" y="2312069"/>
                      <a:ext cx="168442" cy="497305"/>
                    </a:xfrm>
                    <a:prstGeom prst="roundRect">
                      <a:avLst/>
                    </a:prstGeom>
                    <a:solidFill>
                      <a:srgbClr val="F67F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p:txBody>
                </p:sp>
              </p:grpSp>
              <p:cxnSp>
                <p:nvCxnSpPr>
                  <p:cNvPr id="162" name="Straight Arrow Connector 161">
                    <a:extLst>
                      <a:ext uri="{FF2B5EF4-FFF2-40B4-BE49-F238E27FC236}">
                        <a16:creationId xmlns:a16="http://schemas.microsoft.com/office/drawing/2014/main" id="{CE1E0A7F-6BA0-4E1A-95FC-5ACB9C75CDC9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801351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63" name="Straight Arrow Connector 162">
                    <a:extLst>
                      <a:ext uri="{FF2B5EF4-FFF2-40B4-BE49-F238E27FC236}">
                        <a16:creationId xmlns:a16="http://schemas.microsoft.com/office/drawing/2014/main" id="{1B1A53C1-B8DB-4C8A-BB33-80D1B2D006AA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129187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9C86F36E-52E6-40C2-A637-3C894AEF4B41}"/>
                    </a:ext>
                  </a:extLst>
                </p:cNvPr>
                <p:cNvGrpSpPr/>
                <p:nvPr/>
              </p:nvGrpSpPr>
              <p:grpSpPr>
                <a:xfrm>
                  <a:off x="5066895" y="2569542"/>
                  <a:ext cx="346511" cy="855044"/>
                  <a:chOff x="3124993" y="2129187"/>
                  <a:chExt cx="346511" cy="855044"/>
                </a:xfrm>
              </p:grpSpPr>
              <p:grpSp>
                <p:nvGrpSpPr>
                  <p:cNvPr id="155" name="Group 154">
                    <a:extLst>
                      <a:ext uri="{FF2B5EF4-FFF2-40B4-BE49-F238E27FC236}">
                        <a16:creationId xmlns:a16="http://schemas.microsoft.com/office/drawing/2014/main" id="{6B0F1D91-AEF4-43B9-B4C4-1864272B834B}"/>
                      </a:ext>
                    </a:extLst>
                  </p:cNvPr>
                  <p:cNvGrpSpPr/>
                  <p:nvPr/>
                </p:nvGrpSpPr>
                <p:grpSpPr>
                  <a:xfrm>
                    <a:off x="3124993" y="2312070"/>
                    <a:ext cx="346511" cy="497305"/>
                    <a:chOff x="1737357" y="2312069"/>
                    <a:chExt cx="346511" cy="497305"/>
                  </a:xfrm>
                </p:grpSpPr>
                <p:cxnSp>
                  <p:nvCxnSpPr>
                    <p:cNvPr id="158" name="Straight Arrow Connector 157">
                      <a:extLst>
                        <a:ext uri="{FF2B5EF4-FFF2-40B4-BE49-F238E27FC236}">
                          <a16:creationId xmlns:a16="http://schemas.microsoft.com/office/drawing/2014/main" id="{E1BC0530-0BDF-4F02-948A-36D0E1A7DA7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 rot="5400000" flipV="1">
                      <a:off x="1828797" y="2437399"/>
                      <a:ext cx="0" cy="182880"/>
                    </a:xfrm>
                    <a:prstGeom prst="straightConnector1">
                      <a:avLst/>
                    </a:prstGeom>
                    <a:solidFill>
                      <a:srgbClr val="00FF00"/>
                    </a:solidFill>
                    <a:ln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sp>
                  <p:nvSpPr>
                    <p:cNvPr id="160" name="Rectangle: Rounded Corners 159">
                      <a:extLst>
                        <a:ext uri="{FF2B5EF4-FFF2-40B4-BE49-F238E27FC236}">
                          <a16:creationId xmlns:a16="http://schemas.microsoft.com/office/drawing/2014/main" id="{76D4C4BA-75C4-4D79-BC85-AF6560823D1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915426" y="2312069"/>
                      <a:ext cx="168442" cy="497305"/>
                    </a:xfrm>
                    <a:prstGeom prst="roundRect">
                      <a:avLst/>
                    </a:prstGeom>
                    <a:solidFill>
                      <a:srgbClr val="F67F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p:txBody>
                </p:sp>
              </p:grpSp>
              <p:cxnSp>
                <p:nvCxnSpPr>
                  <p:cNvPr id="156" name="Straight Arrow Connector 155">
                    <a:extLst>
                      <a:ext uri="{FF2B5EF4-FFF2-40B4-BE49-F238E27FC236}">
                        <a16:creationId xmlns:a16="http://schemas.microsoft.com/office/drawing/2014/main" id="{9C200959-D961-47CF-8CC3-D9228CEADA94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801351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57" name="Straight Arrow Connector 156">
                    <a:extLst>
                      <a:ext uri="{FF2B5EF4-FFF2-40B4-BE49-F238E27FC236}">
                        <a16:creationId xmlns:a16="http://schemas.microsoft.com/office/drawing/2014/main" id="{3FCB6D5C-5876-443C-8847-2C04A749EFB6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129187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C91D8FE1-F0D3-4BC6-A941-3BFC313379F9}"/>
                    </a:ext>
                  </a:extLst>
                </p:cNvPr>
                <p:cNvGrpSpPr/>
                <p:nvPr/>
              </p:nvGrpSpPr>
              <p:grpSpPr>
                <a:xfrm>
                  <a:off x="5413002" y="2571347"/>
                  <a:ext cx="346511" cy="855044"/>
                  <a:chOff x="3124993" y="2129187"/>
                  <a:chExt cx="346511" cy="855044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01CC6B8-8075-4A30-A163-9EE8D3BF0DC5}"/>
                      </a:ext>
                    </a:extLst>
                  </p:cNvPr>
                  <p:cNvGrpSpPr/>
                  <p:nvPr/>
                </p:nvGrpSpPr>
                <p:grpSpPr>
                  <a:xfrm>
                    <a:off x="3124993" y="2312070"/>
                    <a:ext cx="346511" cy="497305"/>
                    <a:chOff x="1737357" y="2312069"/>
                    <a:chExt cx="346511" cy="497305"/>
                  </a:xfrm>
                </p:grpSpPr>
                <p:cxnSp>
                  <p:nvCxnSpPr>
                    <p:cNvPr id="152" name="Straight Arrow Connector 151">
                      <a:extLst>
                        <a:ext uri="{FF2B5EF4-FFF2-40B4-BE49-F238E27FC236}">
                          <a16:creationId xmlns:a16="http://schemas.microsoft.com/office/drawing/2014/main" id="{17343822-D205-41B6-A4B2-AE2A9C0AAA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 rot="5400000" flipV="1">
                      <a:off x="1828797" y="2437399"/>
                      <a:ext cx="0" cy="182880"/>
                    </a:xfrm>
                    <a:prstGeom prst="straightConnector1">
                      <a:avLst/>
                    </a:prstGeom>
                    <a:solidFill>
                      <a:srgbClr val="00FF00"/>
                    </a:solidFill>
                    <a:ln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sp>
                  <p:nvSpPr>
                    <p:cNvPr id="154" name="Rectangle: Rounded Corners 153">
                      <a:extLst>
                        <a:ext uri="{FF2B5EF4-FFF2-40B4-BE49-F238E27FC236}">
                          <a16:creationId xmlns:a16="http://schemas.microsoft.com/office/drawing/2014/main" id="{707F2EC3-86C8-47DD-9AD7-01235AFC599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915426" y="2312069"/>
                      <a:ext cx="168442" cy="497305"/>
                    </a:xfrm>
                    <a:prstGeom prst="roundRect">
                      <a:avLst/>
                    </a:prstGeom>
                    <a:solidFill>
                      <a:srgbClr val="F67F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p:txBody>
                </p:sp>
              </p:grp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825E69C5-BDEE-4A38-A3B0-4F7D1CA4C4E6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801351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C12D331A-B22E-41E0-86E1-4658EF4F06B7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129187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0D4A9B3D-081D-407A-9A80-B3EEC71010F5}"/>
                    </a:ext>
                  </a:extLst>
                </p:cNvPr>
                <p:cNvGrpSpPr/>
                <p:nvPr/>
              </p:nvGrpSpPr>
              <p:grpSpPr>
                <a:xfrm>
                  <a:off x="5757909" y="2565531"/>
                  <a:ext cx="346511" cy="855044"/>
                  <a:chOff x="3124993" y="2129187"/>
                  <a:chExt cx="346511" cy="855044"/>
                </a:xfrm>
              </p:grpSpPr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id="{B847B5F1-1BFC-4550-8A73-B937C41203BD}"/>
                      </a:ext>
                    </a:extLst>
                  </p:cNvPr>
                  <p:cNvGrpSpPr/>
                  <p:nvPr/>
                </p:nvGrpSpPr>
                <p:grpSpPr>
                  <a:xfrm>
                    <a:off x="3124993" y="2312070"/>
                    <a:ext cx="346511" cy="497305"/>
                    <a:chOff x="1737357" y="2312069"/>
                    <a:chExt cx="346511" cy="497305"/>
                  </a:xfrm>
                </p:grpSpPr>
                <p:cxnSp>
                  <p:nvCxnSpPr>
                    <p:cNvPr id="146" name="Straight Arrow Connector 145">
                      <a:extLst>
                        <a:ext uri="{FF2B5EF4-FFF2-40B4-BE49-F238E27FC236}">
                          <a16:creationId xmlns:a16="http://schemas.microsoft.com/office/drawing/2014/main" id="{56777C64-C3ED-48AD-8D91-489703562D1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 rot="5400000" flipV="1">
                      <a:off x="1828797" y="2437399"/>
                      <a:ext cx="0" cy="182880"/>
                    </a:xfrm>
                    <a:prstGeom prst="straightConnector1">
                      <a:avLst/>
                    </a:prstGeom>
                    <a:solidFill>
                      <a:srgbClr val="00FF00"/>
                    </a:solidFill>
                    <a:ln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sp>
                  <p:nvSpPr>
                    <p:cNvPr id="148" name="Rectangle: Rounded Corners 147">
                      <a:extLst>
                        <a:ext uri="{FF2B5EF4-FFF2-40B4-BE49-F238E27FC236}">
                          <a16:creationId xmlns:a16="http://schemas.microsoft.com/office/drawing/2014/main" id="{0CCA72C0-F2F5-460F-A493-133C6ADC0C0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915426" y="2312069"/>
                      <a:ext cx="168442" cy="497305"/>
                    </a:xfrm>
                    <a:prstGeom prst="roundRect">
                      <a:avLst/>
                    </a:prstGeom>
                    <a:solidFill>
                      <a:srgbClr val="F67F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p:txBody>
                </p:sp>
              </p:grpSp>
              <p:cxnSp>
                <p:nvCxnSpPr>
                  <p:cNvPr id="144" name="Straight Arrow Connector 143">
                    <a:extLst>
                      <a:ext uri="{FF2B5EF4-FFF2-40B4-BE49-F238E27FC236}">
                        <a16:creationId xmlns:a16="http://schemas.microsoft.com/office/drawing/2014/main" id="{42FF0A64-2726-44BC-A38C-F94EB892141A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801351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45" name="Straight Arrow Connector 144">
                    <a:extLst>
                      <a:ext uri="{FF2B5EF4-FFF2-40B4-BE49-F238E27FC236}">
                        <a16:creationId xmlns:a16="http://schemas.microsoft.com/office/drawing/2014/main" id="{85C68400-1C0E-4122-A9E4-475A541EB8D3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129187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B15A4F3B-87E7-4AE3-B82E-5AEBADF9D5B7}"/>
                    </a:ext>
                  </a:extLst>
                </p:cNvPr>
                <p:cNvGrpSpPr/>
                <p:nvPr/>
              </p:nvGrpSpPr>
              <p:grpSpPr>
                <a:xfrm>
                  <a:off x="6094390" y="2565531"/>
                  <a:ext cx="346511" cy="855044"/>
                  <a:chOff x="3124993" y="2129187"/>
                  <a:chExt cx="346511" cy="855044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1087B906-FCA8-4CDB-8016-0BA8D78ED90D}"/>
                      </a:ext>
                    </a:extLst>
                  </p:cNvPr>
                  <p:cNvGrpSpPr/>
                  <p:nvPr/>
                </p:nvGrpSpPr>
                <p:grpSpPr>
                  <a:xfrm>
                    <a:off x="3124993" y="2312070"/>
                    <a:ext cx="346511" cy="497305"/>
                    <a:chOff x="1737357" y="2312069"/>
                    <a:chExt cx="346511" cy="497305"/>
                  </a:xfrm>
                </p:grpSpPr>
                <p:cxnSp>
                  <p:nvCxnSpPr>
                    <p:cNvPr id="140" name="Straight Arrow Connector 139">
                      <a:extLst>
                        <a:ext uri="{FF2B5EF4-FFF2-40B4-BE49-F238E27FC236}">
                          <a16:creationId xmlns:a16="http://schemas.microsoft.com/office/drawing/2014/main" id="{65492AE4-F2D7-4A8D-8B8C-B60C6F16E0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 rot="5400000" flipV="1">
                      <a:off x="1828797" y="2437399"/>
                      <a:ext cx="0" cy="182880"/>
                    </a:xfrm>
                    <a:prstGeom prst="straightConnector1">
                      <a:avLst/>
                    </a:prstGeom>
                    <a:solidFill>
                      <a:srgbClr val="00FF00"/>
                    </a:solidFill>
                    <a:ln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sp>
                  <p:nvSpPr>
                    <p:cNvPr id="142" name="Rectangle: Rounded Corners 141">
                      <a:extLst>
                        <a:ext uri="{FF2B5EF4-FFF2-40B4-BE49-F238E27FC236}">
                          <a16:creationId xmlns:a16="http://schemas.microsoft.com/office/drawing/2014/main" id="{FCCBB950-6E6A-42B0-B431-73F9BAB209C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915426" y="2312069"/>
                      <a:ext cx="168442" cy="497305"/>
                    </a:xfrm>
                    <a:prstGeom prst="roundRect">
                      <a:avLst/>
                    </a:prstGeom>
                    <a:solidFill>
                      <a:srgbClr val="F67F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p:txBody>
                </p:sp>
              </p:grpSp>
              <p:cxnSp>
                <p:nvCxnSpPr>
                  <p:cNvPr id="138" name="Straight Arrow Connector 137">
                    <a:extLst>
                      <a:ext uri="{FF2B5EF4-FFF2-40B4-BE49-F238E27FC236}">
                        <a16:creationId xmlns:a16="http://schemas.microsoft.com/office/drawing/2014/main" id="{22E71CA6-5BCF-41F6-8147-FE076D6CA797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801351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39" name="Straight Arrow Connector 138">
                    <a:extLst>
                      <a:ext uri="{FF2B5EF4-FFF2-40B4-BE49-F238E27FC236}">
                        <a16:creationId xmlns:a16="http://schemas.microsoft.com/office/drawing/2014/main" id="{3C2633CD-AB6D-4DAA-8501-C6F5AAD0B328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129187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EBE3471B-FA07-4097-B708-D14E319BEB85}"/>
                    </a:ext>
                  </a:extLst>
                </p:cNvPr>
                <p:cNvGrpSpPr/>
                <p:nvPr/>
              </p:nvGrpSpPr>
              <p:grpSpPr>
                <a:xfrm>
                  <a:off x="6439689" y="2556910"/>
                  <a:ext cx="346511" cy="855044"/>
                  <a:chOff x="3124993" y="2129187"/>
                  <a:chExt cx="346511" cy="855044"/>
                </a:xfrm>
              </p:grpSpPr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36D5B6ED-01E4-4BC1-A1FB-90EA59C3FFAE}"/>
                      </a:ext>
                    </a:extLst>
                  </p:cNvPr>
                  <p:cNvGrpSpPr/>
                  <p:nvPr/>
                </p:nvGrpSpPr>
                <p:grpSpPr>
                  <a:xfrm>
                    <a:off x="3124993" y="2312070"/>
                    <a:ext cx="346511" cy="497305"/>
                    <a:chOff x="1737357" y="2312069"/>
                    <a:chExt cx="346511" cy="497305"/>
                  </a:xfrm>
                </p:grpSpPr>
                <p:cxnSp>
                  <p:nvCxnSpPr>
                    <p:cNvPr id="134" name="Straight Arrow Connector 133">
                      <a:extLst>
                        <a:ext uri="{FF2B5EF4-FFF2-40B4-BE49-F238E27FC236}">
                          <a16:creationId xmlns:a16="http://schemas.microsoft.com/office/drawing/2014/main" id="{92135637-59D0-42EA-A57A-95817B7216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 rot="5400000" flipV="1">
                      <a:off x="1828797" y="2437399"/>
                      <a:ext cx="0" cy="182880"/>
                    </a:xfrm>
                    <a:prstGeom prst="straightConnector1">
                      <a:avLst/>
                    </a:prstGeom>
                    <a:solidFill>
                      <a:srgbClr val="00FF00"/>
                    </a:solidFill>
                    <a:ln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sp>
                  <p:nvSpPr>
                    <p:cNvPr id="136" name="Rectangle: Rounded Corners 135">
                      <a:extLst>
                        <a:ext uri="{FF2B5EF4-FFF2-40B4-BE49-F238E27FC236}">
                          <a16:creationId xmlns:a16="http://schemas.microsoft.com/office/drawing/2014/main" id="{30ADBB51-589F-4D30-AA32-B977E2B1A50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915426" y="2312069"/>
                      <a:ext cx="168442" cy="497305"/>
                    </a:xfrm>
                    <a:prstGeom prst="roundRect">
                      <a:avLst/>
                    </a:prstGeom>
                    <a:solidFill>
                      <a:srgbClr val="F67F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p:txBody>
                </p:sp>
              </p:grpSp>
              <p:cxnSp>
                <p:nvCxnSpPr>
                  <p:cNvPr id="132" name="Straight Arrow Connector 131">
                    <a:extLst>
                      <a:ext uri="{FF2B5EF4-FFF2-40B4-BE49-F238E27FC236}">
                        <a16:creationId xmlns:a16="http://schemas.microsoft.com/office/drawing/2014/main" id="{0A768866-16AE-465D-927D-CDC6E6BA373A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801351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33" name="Straight Arrow Connector 132">
                    <a:extLst>
                      <a:ext uri="{FF2B5EF4-FFF2-40B4-BE49-F238E27FC236}">
                        <a16:creationId xmlns:a16="http://schemas.microsoft.com/office/drawing/2014/main" id="{4A89602B-19D5-4022-BB75-BC1A62C310BF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3384884" y="2129187"/>
                    <a:ext cx="0" cy="182880"/>
                  </a:xfrm>
                  <a:prstGeom prst="straightConnector1">
                    <a:avLst/>
                  </a:prstGeom>
                  <a:solidFill>
                    <a:srgbClr val="00FF00"/>
                  </a:solidFill>
                  <a:ln w="1270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FB2246D-774A-41A4-80EB-365F129705AA}"/>
                </a:ext>
              </a:extLst>
            </p:cNvPr>
            <p:cNvSpPr txBox="1"/>
            <p:nvPr/>
          </p:nvSpPr>
          <p:spPr>
            <a:xfrm>
              <a:off x="7474618" y="1783292"/>
              <a:ext cx="6842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...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077297F0-FE0B-4921-B905-8C7AFF3A1C3D}"/>
              </a:ext>
            </a:extLst>
          </p:cNvPr>
          <p:cNvSpPr txBox="1"/>
          <p:nvPr/>
        </p:nvSpPr>
        <p:spPr>
          <a:xfrm>
            <a:off x="450127" y="1550096"/>
            <a:ext cx="2009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LSTM:</a:t>
            </a:r>
          </a:p>
          <a:p>
            <a:r>
              <a:rPr lang="en-US" sz="12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- Order of dilutions is considered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3A0A010B-8D1E-4F0D-B2D2-D3376F030F14}"/>
              </a:ext>
            </a:extLst>
          </p:cNvPr>
          <p:cNvSpPr txBox="1"/>
          <p:nvPr/>
        </p:nvSpPr>
        <p:spPr>
          <a:xfrm>
            <a:off x="335305" y="2921132"/>
            <a:ext cx="1852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Random forest:</a:t>
            </a:r>
          </a:p>
          <a:p>
            <a:r>
              <a:rPr lang="en-US" sz="12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- Order of dilutions is not considered</a:t>
            </a:r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70631E71-6253-41C5-9824-E84F3DD582E2}"/>
              </a:ext>
            </a:extLst>
          </p:cNvPr>
          <p:cNvGrpSpPr/>
          <p:nvPr/>
        </p:nvGrpSpPr>
        <p:grpSpPr>
          <a:xfrm>
            <a:off x="2552106" y="2793362"/>
            <a:ext cx="6349289" cy="1830877"/>
            <a:chOff x="2613950" y="2665361"/>
            <a:chExt cx="6349289" cy="1830877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0CEBEC62-E48E-48B0-84DB-71AF15DCD0C0}"/>
                </a:ext>
              </a:extLst>
            </p:cNvPr>
            <p:cNvGrpSpPr/>
            <p:nvPr/>
          </p:nvGrpSpPr>
          <p:grpSpPr>
            <a:xfrm>
              <a:off x="2613950" y="2665361"/>
              <a:ext cx="6349289" cy="1557130"/>
              <a:chOff x="2013878" y="3278135"/>
              <a:chExt cx="6349289" cy="1557130"/>
            </a:xfrm>
          </p:grpSpPr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A001B238-1870-4EE4-BEA4-1B84F3736D88}"/>
                  </a:ext>
                </a:extLst>
              </p:cNvPr>
              <p:cNvGrpSpPr/>
              <p:nvPr/>
            </p:nvGrpSpPr>
            <p:grpSpPr>
              <a:xfrm>
                <a:off x="2056614" y="3278135"/>
                <a:ext cx="6306553" cy="922322"/>
                <a:chOff x="1865905" y="1783292"/>
                <a:chExt cx="6306553" cy="922322"/>
              </a:xfrm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84DDBE12-E68B-4352-A358-0F95917465B0}"/>
                    </a:ext>
                  </a:extLst>
                </p:cNvPr>
                <p:cNvGrpSpPr/>
                <p:nvPr/>
              </p:nvGrpSpPr>
              <p:grpSpPr>
                <a:xfrm>
                  <a:off x="1865905" y="1821892"/>
                  <a:ext cx="5467538" cy="883722"/>
                  <a:chOff x="1949513" y="2124606"/>
                  <a:chExt cx="5467538" cy="883722"/>
                </a:xfrm>
              </p:grpSpPr>
              <p:grpSp>
                <p:nvGrpSpPr>
                  <p:cNvPr id="183" name="Group 182">
                    <a:extLst>
                      <a:ext uri="{FF2B5EF4-FFF2-40B4-BE49-F238E27FC236}">
                        <a16:creationId xmlns:a16="http://schemas.microsoft.com/office/drawing/2014/main" id="{BA90A1D9-8BB2-440A-B473-2DFD059FEC49}"/>
                      </a:ext>
                    </a:extLst>
                  </p:cNvPr>
                  <p:cNvGrpSpPr/>
                  <p:nvPr/>
                </p:nvGrpSpPr>
                <p:grpSpPr>
                  <a:xfrm>
                    <a:off x="1949513" y="2132629"/>
                    <a:ext cx="2587582" cy="875699"/>
                    <a:chOff x="4198618" y="2556910"/>
                    <a:chExt cx="2587582" cy="875699"/>
                  </a:xfrm>
                </p:grpSpPr>
                <p:grpSp>
                  <p:nvGrpSpPr>
                    <p:cNvPr id="238" name="Group 237">
                      <a:extLst>
                        <a:ext uri="{FF2B5EF4-FFF2-40B4-BE49-F238E27FC236}">
                          <a16:creationId xmlns:a16="http://schemas.microsoft.com/office/drawing/2014/main" id="{AC21F16B-41E1-4B5F-BBDD-3543FDAD0F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98618" y="2575760"/>
                      <a:ext cx="168442" cy="855044"/>
                      <a:chOff x="3311083" y="2129187"/>
                      <a:chExt cx="168442" cy="855044"/>
                    </a:xfrm>
                  </p:grpSpPr>
                  <p:sp>
                    <p:nvSpPr>
                      <p:cNvPr id="288" name="Rectangle: Rounded Corners 287">
                        <a:extLst>
                          <a:ext uri="{FF2B5EF4-FFF2-40B4-BE49-F238E27FC236}">
                            <a16:creationId xmlns:a16="http://schemas.microsoft.com/office/drawing/2014/main" id="{3CF5F7E5-36A1-4100-89CF-65F389F73CD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311083" y="2312070"/>
                        <a:ext cx="168442" cy="497305"/>
                      </a:xfrm>
                      <a:prstGeom prst="roundRect">
                        <a:avLst/>
                      </a:prstGeom>
                      <a:solidFill>
                        <a:schemeClr val="accent6">
                          <a:lumMod val="7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endParaRPr>
                      </a:p>
                    </p:txBody>
                  </p:sp>
                  <p:cxnSp>
                    <p:nvCxnSpPr>
                      <p:cNvPr id="289" name="Straight Arrow Connector 288">
                        <a:extLst>
                          <a:ext uri="{FF2B5EF4-FFF2-40B4-BE49-F238E27FC236}">
                            <a16:creationId xmlns:a16="http://schemas.microsoft.com/office/drawing/2014/main" id="{EAAD29EC-A375-4134-B597-E9A4A379453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92905" y="2801351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290" name="Straight Arrow Connector 289">
                        <a:extLst>
                          <a:ext uri="{FF2B5EF4-FFF2-40B4-BE49-F238E27FC236}">
                            <a16:creationId xmlns:a16="http://schemas.microsoft.com/office/drawing/2014/main" id="{5880BC78-746E-463B-A5C2-F9CAB1BC9A83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92905" y="2129187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grpSp>
                  <p:nvGrpSpPr>
                    <p:cNvPr id="239" name="Group 238">
                      <a:extLst>
                        <a:ext uri="{FF2B5EF4-FFF2-40B4-BE49-F238E27FC236}">
                          <a16:creationId xmlns:a16="http://schemas.microsoft.com/office/drawing/2014/main" id="{8019BC5D-9289-4C6B-9333-5E9F8B0727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44725" y="2577565"/>
                      <a:ext cx="168442" cy="855044"/>
                      <a:chOff x="3303062" y="2129187"/>
                      <a:chExt cx="168442" cy="855044"/>
                    </a:xfrm>
                  </p:grpSpPr>
                  <p:sp>
                    <p:nvSpPr>
                      <p:cNvPr id="287" name="Rectangle: Rounded Corners 286">
                        <a:extLst>
                          <a:ext uri="{FF2B5EF4-FFF2-40B4-BE49-F238E27FC236}">
                            <a16:creationId xmlns:a16="http://schemas.microsoft.com/office/drawing/2014/main" id="{191806C8-5FE1-497C-B85F-4E9CADCA92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303062" y="2312070"/>
                        <a:ext cx="168442" cy="497305"/>
                      </a:xfrm>
                      <a:prstGeom prst="roundRect">
                        <a:avLst/>
                      </a:prstGeom>
                      <a:solidFill>
                        <a:schemeClr val="accent6">
                          <a:lumMod val="7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endParaRPr>
                      </a:p>
                    </p:txBody>
                  </p:sp>
                  <p:cxnSp>
                    <p:nvCxnSpPr>
                      <p:cNvPr id="283" name="Straight Arrow Connector 282">
                        <a:extLst>
                          <a:ext uri="{FF2B5EF4-FFF2-40B4-BE49-F238E27FC236}">
                            <a16:creationId xmlns:a16="http://schemas.microsoft.com/office/drawing/2014/main" id="{BBE868E5-F0F5-4A76-8BF8-27AED441BA91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801351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284" name="Straight Arrow Connector 283">
                        <a:extLst>
                          <a:ext uri="{FF2B5EF4-FFF2-40B4-BE49-F238E27FC236}">
                            <a16:creationId xmlns:a16="http://schemas.microsoft.com/office/drawing/2014/main" id="{0B310CCD-215F-4AAD-B960-DC137C9B8E66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129187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grpSp>
                  <p:nvGrpSpPr>
                    <p:cNvPr id="240" name="Group 239">
                      <a:extLst>
                        <a:ext uri="{FF2B5EF4-FFF2-40B4-BE49-F238E27FC236}">
                          <a16:creationId xmlns:a16="http://schemas.microsoft.com/office/drawing/2014/main" id="{35C213B2-49B2-4679-B7B1-72C83BF1CF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7653" y="2571749"/>
                      <a:ext cx="168442" cy="855044"/>
                      <a:chOff x="3303062" y="2129187"/>
                      <a:chExt cx="168442" cy="855044"/>
                    </a:xfrm>
                  </p:grpSpPr>
                  <p:sp>
                    <p:nvSpPr>
                      <p:cNvPr id="281" name="Rectangle: Rounded Corners 280">
                        <a:extLst>
                          <a:ext uri="{FF2B5EF4-FFF2-40B4-BE49-F238E27FC236}">
                            <a16:creationId xmlns:a16="http://schemas.microsoft.com/office/drawing/2014/main" id="{6A23EED2-1091-49BE-84B7-BF28AADDF6B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303062" y="2312070"/>
                        <a:ext cx="168442" cy="497305"/>
                      </a:xfrm>
                      <a:prstGeom prst="roundRect">
                        <a:avLst/>
                      </a:prstGeom>
                      <a:solidFill>
                        <a:schemeClr val="accent6">
                          <a:lumMod val="7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endParaRPr>
                      </a:p>
                    </p:txBody>
                  </p:sp>
                  <p:cxnSp>
                    <p:nvCxnSpPr>
                      <p:cNvPr id="277" name="Straight Arrow Connector 276">
                        <a:extLst>
                          <a:ext uri="{FF2B5EF4-FFF2-40B4-BE49-F238E27FC236}">
                            <a16:creationId xmlns:a16="http://schemas.microsoft.com/office/drawing/2014/main" id="{7AFD9DEE-EFF9-4A6B-A8BD-923A7ECD94B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801351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278" name="Straight Arrow Connector 277">
                        <a:extLst>
                          <a:ext uri="{FF2B5EF4-FFF2-40B4-BE49-F238E27FC236}">
                            <a16:creationId xmlns:a16="http://schemas.microsoft.com/office/drawing/2014/main" id="{0F40EEBB-07A7-4DA1-A3D3-8A39B80DAD3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129187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grpSp>
                  <p:nvGrpSpPr>
                    <p:cNvPr id="241" name="Group 240">
                      <a:extLst>
                        <a:ext uri="{FF2B5EF4-FFF2-40B4-BE49-F238E27FC236}">
                          <a16:creationId xmlns:a16="http://schemas.microsoft.com/office/drawing/2014/main" id="{F6B1022B-46FA-4123-A853-DFF4FCB3A6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44964" y="2569542"/>
                      <a:ext cx="168442" cy="855044"/>
                      <a:chOff x="3303062" y="2129187"/>
                      <a:chExt cx="168442" cy="855044"/>
                    </a:xfrm>
                  </p:grpSpPr>
                  <p:sp>
                    <p:nvSpPr>
                      <p:cNvPr id="275" name="Rectangle: Rounded Corners 274">
                        <a:extLst>
                          <a:ext uri="{FF2B5EF4-FFF2-40B4-BE49-F238E27FC236}">
                            <a16:creationId xmlns:a16="http://schemas.microsoft.com/office/drawing/2014/main" id="{D5AE2176-B8B6-44E7-AF12-991ED32583E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303062" y="2312070"/>
                        <a:ext cx="168442" cy="497305"/>
                      </a:xfrm>
                      <a:prstGeom prst="roundRect">
                        <a:avLst/>
                      </a:prstGeom>
                      <a:solidFill>
                        <a:schemeClr val="accent6">
                          <a:lumMod val="7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endParaRPr>
                      </a:p>
                    </p:txBody>
                  </p:sp>
                  <p:cxnSp>
                    <p:nvCxnSpPr>
                      <p:cNvPr id="271" name="Straight Arrow Connector 270">
                        <a:extLst>
                          <a:ext uri="{FF2B5EF4-FFF2-40B4-BE49-F238E27FC236}">
                            <a16:creationId xmlns:a16="http://schemas.microsoft.com/office/drawing/2014/main" id="{189524CA-7CDA-418E-8722-0230781A8A93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801351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272" name="Straight Arrow Connector 271">
                        <a:extLst>
                          <a:ext uri="{FF2B5EF4-FFF2-40B4-BE49-F238E27FC236}">
                            <a16:creationId xmlns:a16="http://schemas.microsoft.com/office/drawing/2014/main" id="{71718630-2662-4415-90B5-A7084F0B04A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129187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grpSp>
                  <p:nvGrpSpPr>
                    <p:cNvPr id="242" name="Group 241">
                      <a:extLst>
                        <a:ext uri="{FF2B5EF4-FFF2-40B4-BE49-F238E27FC236}">
                          <a16:creationId xmlns:a16="http://schemas.microsoft.com/office/drawing/2014/main" id="{62777AF1-0968-41DD-97C4-D8B2BA3FDB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91071" y="2571347"/>
                      <a:ext cx="168442" cy="855044"/>
                      <a:chOff x="3303062" y="2129187"/>
                      <a:chExt cx="168442" cy="855044"/>
                    </a:xfrm>
                  </p:grpSpPr>
                  <p:sp>
                    <p:nvSpPr>
                      <p:cNvPr id="269" name="Rectangle: Rounded Corners 268">
                        <a:extLst>
                          <a:ext uri="{FF2B5EF4-FFF2-40B4-BE49-F238E27FC236}">
                            <a16:creationId xmlns:a16="http://schemas.microsoft.com/office/drawing/2014/main" id="{E037B181-896C-45BA-8751-32C2A2B9C74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303062" y="2312070"/>
                        <a:ext cx="168442" cy="497305"/>
                      </a:xfrm>
                      <a:prstGeom prst="roundRect">
                        <a:avLst/>
                      </a:prstGeom>
                      <a:solidFill>
                        <a:schemeClr val="accent6">
                          <a:lumMod val="7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endParaRPr>
                      </a:p>
                    </p:txBody>
                  </p:sp>
                  <p:cxnSp>
                    <p:nvCxnSpPr>
                      <p:cNvPr id="265" name="Straight Arrow Connector 264">
                        <a:extLst>
                          <a:ext uri="{FF2B5EF4-FFF2-40B4-BE49-F238E27FC236}">
                            <a16:creationId xmlns:a16="http://schemas.microsoft.com/office/drawing/2014/main" id="{406DDA68-EA92-47E6-A914-306AAD6762B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801351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266" name="Straight Arrow Connector 265">
                        <a:extLst>
                          <a:ext uri="{FF2B5EF4-FFF2-40B4-BE49-F238E27FC236}">
                            <a16:creationId xmlns:a16="http://schemas.microsoft.com/office/drawing/2014/main" id="{1FB9E188-4291-4F16-AFEC-BFF789C640D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129187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grpSp>
                  <p:nvGrpSpPr>
                    <p:cNvPr id="243" name="Group 242">
                      <a:extLst>
                        <a:ext uri="{FF2B5EF4-FFF2-40B4-BE49-F238E27FC236}">
                          <a16:creationId xmlns:a16="http://schemas.microsoft.com/office/drawing/2014/main" id="{993512FA-700F-4CF1-AA40-4BB5FA7AFF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35978" y="2565531"/>
                      <a:ext cx="168442" cy="855044"/>
                      <a:chOff x="3303062" y="2129187"/>
                      <a:chExt cx="168442" cy="855044"/>
                    </a:xfrm>
                  </p:grpSpPr>
                  <p:sp>
                    <p:nvSpPr>
                      <p:cNvPr id="263" name="Rectangle: Rounded Corners 262">
                        <a:extLst>
                          <a:ext uri="{FF2B5EF4-FFF2-40B4-BE49-F238E27FC236}">
                            <a16:creationId xmlns:a16="http://schemas.microsoft.com/office/drawing/2014/main" id="{1C76A545-C9B0-4F3D-879B-F6411B6A01A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303062" y="2312070"/>
                        <a:ext cx="168442" cy="497305"/>
                      </a:xfrm>
                      <a:prstGeom prst="roundRect">
                        <a:avLst/>
                      </a:prstGeom>
                      <a:solidFill>
                        <a:schemeClr val="accent6">
                          <a:lumMod val="7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endParaRPr>
                      </a:p>
                    </p:txBody>
                  </p:sp>
                  <p:cxnSp>
                    <p:nvCxnSpPr>
                      <p:cNvPr id="259" name="Straight Arrow Connector 258">
                        <a:extLst>
                          <a:ext uri="{FF2B5EF4-FFF2-40B4-BE49-F238E27FC236}">
                            <a16:creationId xmlns:a16="http://schemas.microsoft.com/office/drawing/2014/main" id="{1E522661-5ED6-40F2-9E83-134141A84923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801351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260" name="Straight Arrow Connector 259">
                        <a:extLst>
                          <a:ext uri="{FF2B5EF4-FFF2-40B4-BE49-F238E27FC236}">
                            <a16:creationId xmlns:a16="http://schemas.microsoft.com/office/drawing/2014/main" id="{E01157F9-0384-4BEE-A63E-BA29B96DE6D6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129187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grpSp>
                  <p:nvGrpSpPr>
                    <p:cNvPr id="244" name="Group 243">
                      <a:extLst>
                        <a:ext uri="{FF2B5EF4-FFF2-40B4-BE49-F238E27FC236}">
                          <a16:creationId xmlns:a16="http://schemas.microsoft.com/office/drawing/2014/main" id="{1B76E619-D1FA-4CCA-80A5-615D44F081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459" y="2565531"/>
                      <a:ext cx="168442" cy="855044"/>
                      <a:chOff x="3303062" y="2129187"/>
                      <a:chExt cx="168442" cy="855044"/>
                    </a:xfrm>
                  </p:grpSpPr>
                  <p:sp>
                    <p:nvSpPr>
                      <p:cNvPr id="257" name="Rectangle: Rounded Corners 256">
                        <a:extLst>
                          <a:ext uri="{FF2B5EF4-FFF2-40B4-BE49-F238E27FC236}">
                            <a16:creationId xmlns:a16="http://schemas.microsoft.com/office/drawing/2014/main" id="{268C6552-EC5F-4D67-91CE-77469A0FFD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303062" y="2312070"/>
                        <a:ext cx="168442" cy="497305"/>
                      </a:xfrm>
                      <a:prstGeom prst="roundRect">
                        <a:avLst/>
                      </a:prstGeom>
                      <a:solidFill>
                        <a:schemeClr val="accent6">
                          <a:lumMod val="7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endParaRPr>
                      </a:p>
                    </p:txBody>
                  </p:sp>
                  <p:cxnSp>
                    <p:nvCxnSpPr>
                      <p:cNvPr id="253" name="Straight Arrow Connector 252">
                        <a:extLst>
                          <a:ext uri="{FF2B5EF4-FFF2-40B4-BE49-F238E27FC236}">
                            <a16:creationId xmlns:a16="http://schemas.microsoft.com/office/drawing/2014/main" id="{CF78C2E0-B133-426A-B7DD-11014206E53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801351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254" name="Straight Arrow Connector 253">
                        <a:extLst>
                          <a:ext uri="{FF2B5EF4-FFF2-40B4-BE49-F238E27FC236}">
                            <a16:creationId xmlns:a16="http://schemas.microsoft.com/office/drawing/2014/main" id="{9A3A55B1-A48D-4064-ABD3-5D3E5FBDA98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129187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grpSp>
                  <p:nvGrpSpPr>
                    <p:cNvPr id="245" name="Group 244">
                      <a:extLst>
                        <a:ext uri="{FF2B5EF4-FFF2-40B4-BE49-F238E27FC236}">
                          <a16:creationId xmlns:a16="http://schemas.microsoft.com/office/drawing/2014/main" id="{20A024A7-1207-4793-A302-4CEBCE7FB4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7758" y="2556910"/>
                      <a:ext cx="168442" cy="855044"/>
                      <a:chOff x="3303062" y="2129187"/>
                      <a:chExt cx="168442" cy="855044"/>
                    </a:xfrm>
                  </p:grpSpPr>
                  <p:sp>
                    <p:nvSpPr>
                      <p:cNvPr id="251" name="Rectangle: Rounded Corners 250">
                        <a:extLst>
                          <a:ext uri="{FF2B5EF4-FFF2-40B4-BE49-F238E27FC236}">
                            <a16:creationId xmlns:a16="http://schemas.microsoft.com/office/drawing/2014/main" id="{2986FD3C-D600-4919-8D9C-2AAB5BF37E8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303062" y="2312070"/>
                        <a:ext cx="168442" cy="497305"/>
                      </a:xfrm>
                      <a:prstGeom prst="roundRect">
                        <a:avLst/>
                      </a:prstGeom>
                      <a:solidFill>
                        <a:schemeClr val="accent6">
                          <a:lumMod val="7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endParaRPr>
                      </a:p>
                    </p:txBody>
                  </p:sp>
                  <p:cxnSp>
                    <p:nvCxnSpPr>
                      <p:cNvPr id="247" name="Straight Arrow Connector 246">
                        <a:extLst>
                          <a:ext uri="{FF2B5EF4-FFF2-40B4-BE49-F238E27FC236}">
                            <a16:creationId xmlns:a16="http://schemas.microsoft.com/office/drawing/2014/main" id="{FE618794-1F1D-4A76-8408-754EB207F79E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801351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248" name="Straight Arrow Connector 247">
                        <a:extLst>
                          <a:ext uri="{FF2B5EF4-FFF2-40B4-BE49-F238E27FC236}">
                            <a16:creationId xmlns:a16="http://schemas.microsoft.com/office/drawing/2014/main" id="{5D7FD682-3644-4CD8-B9CA-52172B01441E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129187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</p:grpSp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B1C3927C-A316-4405-9D33-8253677813E6}"/>
                      </a:ext>
                    </a:extLst>
                  </p:cNvPr>
                  <p:cNvGrpSpPr/>
                  <p:nvPr/>
                </p:nvGrpSpPr>
                <p:grpSpPr>
                  <a:xfrm>
                    <a:off x="4829469" y="2124606"/>
                    <a:ext cx="2587582" cy="875699"/>
                    <a:chOff x="4198618" y="2556910"/>
                    <a:chExt cx="2587582" cy="875699"/>
                  </a:xfrm>
                </p:grpSpPr>
                <p:grpSp>
                  <p:nvGrpSpPr>
                    <p:cNvPr id="185" name="Group 184">
                      <a:extLst>
                        <a:ext uri="{FF2B5EF4-FFF2-40B4-BE49-F238E27FC236}">
                          <a16:creationId xmlns:a16="http://schemas.microsoft.com/office/drawing/2014/main" id="{B75A728F-C951-4DAD-A524-2BC5C94B62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98618" y="2575760"/>
                      <a:ext cx="168442" cy="855044"/>
                      <a:chOff x="3311083" y="2129187"/>
                      <a:chExt cx="168442" cy="855044"/>
                    </a:xfrm>
                  </p:grpSpPr>
                  <p:sp>
                    <p:nvSpPr>
                      <p:cNvPr id="235" name="Rectangle: Rounded Corners 234">
                        <a:extLst>
                          <a:ext uri="{FF2B5EF4-FFF2-40B4-BE49-F238E27FC236}">
                            <a16:creationId xmlns:a16="http://schemas.microsoft.com/office/drawing/2014/main" id="{592DAD12-86E0-4BED-BA6F-C1BEF157329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311083" y="2312070"/>
                        <a:ext cx="168442" cy="497305"/>
                      </a:xfrm>
                      <a:prstGeom prst="roundRect">
                        <a:avLst/>
                      </a:prstGeom>
                      <a:solidFill>
                        <a:srgbClr val="F67F50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endParaRPr>
                      </a:p>
                    </p:txBody>
                  </p:sp>
                  <p:cxnSp>
                    <p:nvCxnSpPr>
                      <p:cNvPr id="236" name="Straight Arrow Connector 235">
                        <a:extLst>
                          <a:ext uri="{FF2B5EF4-FFF2-40B4-BE49-F238E27FC236}">
                            <a16:creationId xmlns:a16="http://schemas.microsoft.com/office/drawing/2014/main" id="{0E0A3F3A-2692-463E-AD23-E95A047A662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92905" y="2801351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237" name="Straight Arrow Connector 236">
                        <a:extLst>
                          <a:ext uri="{FF2B5EF4-FFF2-40B4-BE49-F238E27FC236}">
                            <a16:creationId xmlns:a16="http://schemas.microsoft.com/office/drawing/2014/main" id="{B7923E0E-CA68-47B6-A72D-C6B12D410ED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92905" y="2129187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grpSp>
                  <p:nvGrpSpPr>
                    <p:cNvPr id="186" name="Group 185">
                      <a:extLst>
                        <a:ext uri="{FF2B5EF4-FFF2-40B4-BE49-F238E27FC236}">
                          <a16:creationId xmlns:a16="http://schemas.microsoft.com/office/drawing/2014/main" id="{C7D896E3-5530-4DB1-81B6-A7A6006B3A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44725" y="2577565"/>
                      <a:ext cx="168442" cy="855044"/>
                      <a:chOff x="3303062" y="2129187"/>
                      <a:chExt cx="168442" cy="855044"/>
                    </a:xfrm>
                  </p:grpSpPr>
                  <p:sp>
                    <p:nvSpPr>
                      <p:cNvPr id="234" name="Rectangle: Rounded Corners 233">
                        <a:extLst>
                          <a:ext uri="{FF2B5EF4-FFF2-40B4-BE49-F238E27FC236}">
                            <a16:creationId xmlns:a16="http://schemas.microsoft.com/office/drawing/2014/main" id="{58CA3378-5CA4-4417-A940-A32F6095E1E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303062" y="2312070"/>
                        <a:ext cx="168442" cy="497305"/>
                      </a:xfrm>
                      <a:prstGeom prst="roundRect">
                        <a:avLst/>
                      </a:prstGeom>
                      <a:solidFill>
                        <a:srgbClr val="F67F50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endParaRPr>
                      </a:p>
                    </p:txBody>
                  </p:sp>
                  <p:cxnSp>
                    <p:nvCxnSpPr>
                      <p:cNvPr id="230" name="Straight Arrow Connector 229">
                        <a:extLst>
                          <a:ext uri="{FF2B5EF4-FFF2-40B4-BE49-F238E27FC236}">
                            <a16:creationId xmlns:a16="http://schemas.microsoft.com/office/drawing/2014/main" id="{9BEC1126-B3DC-4AF5-9223-88F71A6F8C48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801351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231" name="Straight Arrow Connector 230">
                        <a:extLst>
                          <a:ext uri="{FF2B5EF4-FFF2-40B4-BE49-F238E27FC236}">
                            <a16:creationId xmlns:a16="http://schemas.microsoft.com/office/drawing/2014/main" id="{53286B20-0332-4523-8ABA-73037E09C7A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129187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grpSp>
                  <p:nvGrpSpPr>
                    <p:cNvPr id="187" name="Group 186">
                      <a:extLst>
                        <a:ext uri="{FF2B5EF4-FFF2-40B4-BE49-F238E27FC236}">
                          <a16:creationId xmlns:a16="http://schemas.microsoft.com/office/drawing/2014/main" id="{46F3478C-91D8-4907-BA4E-7B3711478A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7653" y="2571749"/>
                      <a:ext cx="168442" cy="855044"/>
                      <a:chOff x="3303062" y="2129187"/>
                      <a:chExt cx="168442" cy="855044"/>
                    </a:xfrm>
                  </p:grpSpPr>
                  <p:sp>
                    <p:nvSpPr>
                      <p:cNvPr id="228" name="Rectangle: Rounded Corners 227">
                        <a:extLst>
                          <a:ext uri="{FF2B5EF4-FFF2-40B4-BE49-F238E27FC236}">
                            <a16:creationId xmlns:a16="http://schemas.microsoft.com/office/drawing/2014/main" id="{DE84044D-7358-4386-A18C-1D128ECB89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303062" y="2312070"/>
                        <a:ext cx="168442" cy="497305"/>
                      </a:xfrm>
                      <a:prstGeom prst="roundRect">
                        <a:avLst/>
                      </a:prstGeom>
                      <a:solidFill>
                        <a:srgbClr val="F67F50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endParaRPr>
                      </a:p>
                    </p:txBody>
                  </p:sp>
                  <p:cxnSp>
                    <p:nvCxnSpPr>
                      <p:cNvPr id="224" name="Straight Arrow Connector 223">
                        <a:extLst>
                          <a:ext uri="{FF2B5EF4-FFF2-40B4-BE49-F238E27FC236}">
                            <a16:creationId xmlns:a16="http://schemas.microsoft.com/office/drawing/2014/main" id="{6286F828-EEF9-411D-BFF2-3B42D1F6F58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801351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225" name="Straight Arrow Connector 224">
                        <a:extLst>
                          <a:ext uri="{FF2B5EF4-FFF2-40B4-BE49-F238E27FC236}">
                            <a16:creationId xmlns:a16="http://schemas.microsoft.com/office/drawing/2014/main" id="{33783FAE-959D-46A8-85E2-0C1CC230A3A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129187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grpSp>
                  <p:nvGrpSpPr>
                    <p:cNvPr id="188" name="Group 187">
                      <a:extLst>
                        <a:ext uri="{FF2B5EF4-FFF2-40B4-BE49-F238E27FC236}">
                          <a16:creationId xmlns:a16="http://schemas.microsoft.com/office/drawing/2014/main" id="{8AC923A5-CFD3-48F4-B84D-8A31E080F6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44964" y="2569542"/>
                      <a:ext cx="168442" cy="855044"/>
                      <a:chOff x="3303062" y="2129187"/>
                      <a:chExt cx="168442" cy="855044"/>
                    </a:xfrm>
                  </p:grpSpPr>
                  <p:sp>
                    <p:nvSpPr>
                      <p:cNvPr id="222" name="Rectangle: Rounded Corners 221">
                        <a:extLst>
                          <a:ext uri="{FF2B5EF4-FFF2-40B4-BE49-F238E27FC236}">
                            <a16:creationId xmlns:a16="http://schemas.microsoft.com/office/drawing/2014/main" id="{C87C338C-E068-4A9A-A40B-FE12700E899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303062" y="2312070"/>
                        <a:ext cx="168442" cy="497305"/>
                      </a:xfrm>
                      <a:prstGeom prst="roundRect">
                        <a:avLst/>
                      </a:prstGeom>
                      <a:solidFill>
                        <a:srgbClr val="F67F50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endParaRPr>
                      </a:p>
                    </p:txBody>
                  </p:sp>
                  <p:cxnSp>
                    <p:nvCxnSpPr>
                      <p:cNvPr id="218" name="Straight Arrow Connector 217">
                        <a:extLst>
                          <a:ext uri="{FF2B5EF4-FFF2-40B4-BE49-F238E27FC236}">
                            <a16:creationId xmlns:a16="http://schemas.microsoft.com/office/drawing/2014/main" id="{939F1B06-B8FF-4512-BB3E-B5D65E2D349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801351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219" name="Straight Arrow Connector 218">
                        <a:extLst>
                          <a:ext uri="{FF2B5EF4-FFF2-40B4-BE49-F238E27FC236}">
                            <a16:creationId xmlns:a16="http://schemas.microsoft.com/office/drawing/2014/main" id="{FB38316D-4F9F-4BBE-A20A-E53B83E21F81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129187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grpSp>
                  <p:nvGrpSpPr>
                    <p:cNvPr id="189" name="Group 188">
                      <a:extLst>
                        <a:ext uri="{FF2B5EF4-FFF2-40B4-BE49-F238E27FC236}">
                          <a16:creationId xmlns:a16="http://schemas.microsoft.com/office/drawing/2014/main" id="{05CEFF44-6468-40CB-9AF3-186912248C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91071" y="2571347"/>
                      <a:ext cx="168442" cy="855044"/>
                      <a:chOff x="3303062" y="2129187"/>
                      <a:chExt cx="168442" cy="855044"/>
                    </a:xfrm>
                  </p:grpSpPr>
                  <p:sp>
                    <p:nvSpPr>
                      <p:cNvPr id="216" name="Rectangle: Rounded Corners 215">
                        <a:extLst>
                          <a:ext uri="{FF2B5EF4-FFF2-40B4-BE49-F238E27FC236}">
                            <a16:creationId xmlns:a16="http://schemas.microsoft.com/office/drawing/2014/main" id="{56E0FA2C-690D-4839-A7AB-E69BDD16BF8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303062" y="2312070"/>
                        <a:ext cx="168442" cy="497305"/>
                      </a:xfrm>
                      <a:prstGeom prst="roundRect">
                        <a:avLst/>
                      </a:prstGeom>
                      <a:solidFill>
                        <a:srgbClr val="F67F50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endParaRPr>
                      </a:p>
                    </p:txBody>
                  </p:sp>
                  <p:cxnSp>
                    <p:nvCxnSpPr>
                      <p:cNvPr id="212" name="Straight Arrow Connector 211">
                        <a:extLst>
                          <a:ext uri="{FF2B5EF4-FFF2-40B4-BE49-F238E27FC236}">
                            <a16:creationId xmlns:a16="http://schemas.microsoft.com/office/drawing/2014/main" id="{DC9A1E6C-4BAC-48CA-AB9E-E20D742AF2E7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801351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213" name="Straight Arrow Connector 212">
                        <a:extLst>
                          <a:ext uri="{FF2B5EF4-FFF2-40B4-BE49-F238E27FC236}">
                            <a16:creationId xmlns:a16="http://schemas.microsoft.com/office/drawing/2014/main" id="{2A67BE4B-9A7E-416F-9918-EE0A7392B0C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129187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grpSp>
                  <p:nvGrpSpPr>
                    <p:cNvPr id="190" name="Group 189">
                      <a:extLst>
                        <a:ext uri="{FF2B5EF4-FFF2-40B4-BE49-F238E27FC236}">
                          <a16:creationId xmlns:a16="http://schemas.microsoft.com/office/drawing/2014/main" id="{AABE320A-41BE-4B74-B02B-B5250B5999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35978" y="2565531"/>
                      <a:ext cx="168442" cy="855044"/>
                      <a:chOff x="3303062" y="2129187"/>
                      <a:chExt cx="168442" cy="855044"/>
                    </a:xfrm>
                  </p:grpSpPr>
                  <p:sp>
                    <p:nvSpPr>
                      <p:cNvPr id="210" name="Rectangle: Rounded Corners 209">
                        <a:extLst>
                          <a:ext uri="{FF2B5EF4-FFF2-40B4-BE49-F238E27FC236}">
                            <a16:creationId xmlns:a16="http://schemas.microsoft.com/office/drawing/2014/main" id="{4877A70F-D8B1-4E2E-8AF0-5A6EA319D7F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303062" y="2312070"/>
                        <a:ext cx="168442" cy="497305"/>
                      </a:xfrm>
                      <a:prstGeom prst="roundRect">
                        <a:avLst/>
                      </a:prstGeom>
                      <a:solidFill>
                        <a:srgbClr val="F67F50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endParaRPr>
                      </a:p>
                    </p:txBody>
                  </p:sp>
                  <p:cxnSp>
                    <p:nvCxnSpPr>
                      <p:cNvPr id="206" name="Straight Arrow Connector 205">
                        <a:extLst>
                          <a:ext uri="{FF2B5EF4-FFF2-40B4-BE49-F238E27FC236}">
                            <a16:creationId xmlns:a16="http://schemas.microsoft.com/office/drawing/2014/main" id="{7052A060-5198-4DEC-A35C-7FB4A4FE929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801351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207" name="Straight Arrow Connector 206">
                        <a:extLst>
                          <a:ext uri="{FF2B5EF4-FFF2-40B4-BE49-F238E27FC236}">
                            <a16:creationId xmlns:a16="http://schemas.microsoft.com/office/drawing/2014/main" id="{631654EC-0E42-4761-A6C6-EF477E34F16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129187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grpSp>
                  <p:nvGrpSpPr>
                    <p:cNvPr id="191" name="Group 190">
                      <a:extLst>
                        <a:ext uri="{FF2B5EF4-FFF2-40B4-BE49-F238E27FC236}">
                          <a16:creationId xmlns:a16="http://schemas.microsoft.com/office/drawing/2014/main" id="{B149D219-4099-40CA-9B55-9AF595E2A2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459" y="2565531"/>
                      <a:ext cx="168442" cy="855044"/>
                      <a:chOff x="3303062" y="2129187"/>
                      <a:chExt cx="168442" cy="855044"/>
                    </a:xfrm>
                  </p:grpSpPr>
                  <p:sp>
                    <p:nvSpPr>
                      <p:cNvPr id="204" name="Rectangle: Rounded Corners 203">
                        <a:extLst>
                          <a:ext uri="{FF2B5EF4-FFF2-40B4-BE49-F238E27FC236}">
                            <a16:creationId xmlns:a16="http://schemas.microsoft.com/office/drawing/2014/main" id="{46F6DFE1-57DB-4BB8-86F9-6E7BD8A6B81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303062" y="2312070"/>
                        <a:ext cx="168442" cy="497305"/>
                      </a:xfrm>
                      <a:prstGeom prst="roundRect">
                        <a:avLst/>
                      </a:prstGeom>
                      <a:solidFill>
                        <a:srgbClr val="F67F50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endParaRPr>
                      </a:p>
                    </p:txBody>
                  </p:sp>
                  <p:cxnSp>
                    <p:nvCxnSpPr>
                      <p:cNvPr id="200" name="Straight Arrow Connector 199">
                        <a:extLst>
                          <a:ext uri="{FF2B5EF4-FFF2-40B4-BE49-F238E27FC236}">
                            <a16:creationId xmlns:a16="http://schemas.microsoft.com/office/drawing/2014/main" id="{04C34571-1342-481A-A5E9-7A86E5A6905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801351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201" name="Straight Arrow Connector 200">
                        <a:extLst>
                          <a:ext uri="{FF2B5EF4-FFF2-40B4-BE49-F238E27FC236}">
                            <a16:creationId xmlns:a16="http://schemas.microsoft.com/office/drawing/2014/main" id="{D1D99AD9-E48D-4FEF-A8F7-508031C019B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129187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grpSp>
                  <p:nvGrpSpPr>
                    <p:cNvPr id="192" name="Group 191">
                      <a:extLst>
                        <a:ext uri="{FF2B5EF4-FFF2-40B4-BE49-F238E27FC236}">
                          <a16:creationId xmlns:a16="http://schemas.microsoft.com/office/drawing/2014/main" id="{5C59904A-9BAA-4D4A-BC40-7905526F18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7758" y="2556910"/>
                      <a:ext cx="168442" cy="855044"/>
                      <a:chOff x="3303062" y="2129187"/>
                      <a:chExt cx="168442" cy="855044"/>
                    </a:xfrm>
                  </p:grpSpPr>
                  <p:sp>
                    <p:nvSpPr>
                      <p:cNvPr id="198" name="Rectangle: Rounded Corners 197">
                        <a:extLst>
                          <a:ext uri="{FF2B5EF4-FFF2-40B4-BE49-F238E27FC236}">
                            <a16:creationId xmlns:a16="http://schemas.microsoft.com/office/drawing/2014/main" id="{448545B3-57F6-499A-B496-45B2B1BE6D9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303062" y="2312070"/>
                        <a:ext cx="168442" cy="497305"/>
                      </a:xfrm>
                      <a:prstGeom prst="roundRect">
                        <a:avLst/>
                      </a:prstGeom>
                      <a:solidFill>
                        <a:srgbClr val="F67F50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endParaRPr>
                      </a:p>
                    </p:txBody>
                  </p:sp>
                  <p:cxnSp>
                    <p:nvCxnSpPr>
                      <p:cNvPr id="194" name="Straight Arrow Connector 193">
                        <a:extLst>
                          <a:ext uri="{FF2B5EF4-FFF2-40B4-BE49-F238E27FC236}">
                            <a16:creationId xmlns:a16="http://schemas.microsoft.com/office/drawing/2014/main" id="{91771ECD-C345-4307-8FF0-7A7FEE65191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801351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195" name="Straight Arrow Connector 194">
                        <a:extLst>
                          <a:ext uri="{FF2B5EF4-FFF2-40B4-BE49-F238E27FC236}">
                            <a16:creationId xmlns:a16="http://schemas.microsoft.com/office/drawing/2014/main" id="{AD3B837F-FA85-48DE-8E41-F205B0ECDD4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3384884" y="2129187"/>
                        <a:ext cx="0" cy="182880"/>
                      </a:xfrm>
                      <a:prstGeom prst="straightConnector1">
                        <a:avLst/>
                      </a:prstGeom>
                      <a:solidFill>
                        <a:srgbClr val="00FF00"/>
                      </a:solidFill>
                      <a:ln w="1270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</p:grpSp>
            </p:grp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FB4FED95-8AA3-4F3F-AF11-965CAD2803B4}"/>
                    </a:ext>
                  </a:extLst>
                </p:cNvPr>
                <p:cNvSpPr txBox="1"/>
                <p:nvPr/>
              </p:nvSpPr>
              <p:spPr>
                <a:xfrm>
                  <a:off x="7474617" y="1783292"/>
                  <a:ext cx="69784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/>
                    <a:t>...</a:t>
                  </a:r>
                </a:p>
              </p:txBody>
            </p:sp>
          </p:grpSp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DA32E4ED-FEA2-4810-A21D-9C1466C09C70}"/>
                  </a:ext>
                </a:extLst>
              </p:cNvPr>
              <p:cNvSpPr txBox="1"/>
              <p:nvPr/>
            </p:nvSpPr>
            <p:spPr>
              <a:xfrm rot="16200000">
                <a:off x="1786893" y="4341849"/>
                <a:ext cx="70788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kern="0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dilution 1</a:t>
                </a:r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4BA5BE95-1B3D-482B-96AA-637FB6411BCF}"/>
                  </a:ext>
                </a:extLst>
              </p:cNvPr>
              <p:cNvSpPr txBox="1"/>
              <p:nvPr/>
            </p:nvSpPr>
            <p:spPr>
              <a:xfrm rot="16200000">
                <a:off x="2139821" y="4349513"/>
                <a:ext cx="70788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kern="0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dilution 2</a:t>
                </a:r>
              </a:p>
            </p:txBody>
          </p: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8A69079E-1951-4742-96A6-9292EC39F3CC}"/>
                  </a:ext>
                </a:extLst>
              </p:cNvPr>
              <p:cNvSpPr txBox="1"/>
              <p:nvPr/>
            </p:nvSpPr>
            <p:spPr>
              <a:xfrm rot="16200000">
                <a:off x="2486170" y="4341850"/>
                <a:ext cx="70788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kern="0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dilution 3</a:t>
                </a:r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4B318D21-9184-47CF-BB1B-4624A4854A63}"/>
                  </a:ext>
                </a:extLst>
              </p:cNvPr>
              <p:cNvSpPr txBox="1"/>
              <p:nvPr/>
            </p:nvSpPr>
            <p:spPr>
              <a:xfrm rot="16200000">
                <a:off x="2839098" y="4349514"/>
                <a:ext cx="70788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kern="0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dilution 4</a:t>
                </a:r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F4923440-E5E0-42E9-8EFB-EA9ADD7E99E0}"/>
                  </a:ext>
                </a:extLst>
              </p:cNvPr>
              <p:cNvSpPr txBox="1"/>
              <p:nvPr/>
            </p:nvSpPr>
            <p:spPr>
              <a:xfrm rot="16200000">
                <a:off x="3168926" y="4341851"/>
                <a:ext cx="70788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kern="0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dilution 5</a:t>
                </a:r>
              </a:p>
            </p:txBody>
          </p:sp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3CE606C-E14C-442D-9BF7-EFF759AA57DF}"/>
                  </a:ext>
                </a:extLst>
              </p:cNvPr>
              <p:cNvSpPr txBox="1"/>
              <p:nvPr/>
            </p:nvSpPr>
            <p:spPr>
              <a:xfrm rot="16200000">
                <a:off x="3521854" y="4349515"/>
                <a:ext cx="70788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kern="0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dilution 6</a:t>
                </a:r>
              </a:p>
            </p:txBody>
          </p:sp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8AB94287-A855-49C5-9B47-00BD425E95B4}"/>
                  </a:ext>
                </a:extLst>
              </p:cNvPr>
              <p:cNvSpPr txBox="1"/>
              <p:nvPr/>
            </p:nvSpPr>
            <p:spPr>
              <a:xfrm rot="16200000">
                <a:off x="3839807" y="4346701"/>
                <a:ext cx="70788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kern="0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dilution 7</a:t>
                </a:r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0430A0C-670E-42C5-B4B8-E2EFBAB193AD}"/>
                  </a:ext>
                </a:extLst>
              </p:cNvPr>
              <p:cNvSpPr txBox="1"/>
              <p:nvPr/>
            </p:nvSpPr>
            <p:spPr>
              <a:xfrm rot="16200000">
                <a:off x="4192735" y="4354365"/>
                <a:ext cx="70788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kern="0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dilution 8</a:t>
                </a:r>
              </a:p>
            </p:txBody>
          </p: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E6EAA394-243C-4D30-A498-2BC42A2C089D}"/>
                  </a:ext>
                </a:extLst>
              </p:cNvPr>
              <p:cNvSpPr txBox="1"/>
              <p:nvPr/>
            </p:nvSpPr>
            <p:spPr>
              <a:xfrm rot="16200000">
                <a:off x="4686553" y="4341848"/>
                <a:ext cx="70788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kern="0" dirty="0">
                    <a:solidFill>
                      <a:srgbClr val="A50021"/>
                    </a:solidFill>
                    <a:latin typeface="+mj-lt"/>
                    <a:ea typeface="+mj-ea"/>
                    <a:cs typeface="+mj-cs"/>
                  </a:rPr>
                  <a:t>dilution 1</a:t>
                </a:r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9C5A12C5-AD2F-4CCB-909B-44AD8866DC21}"/>
                  </a:ext>
                </a:extLst>
              </p:cNvPr>
              <p:cNvSpPr txBox="1"/>
              <p:nvPr/>
            </p:nvSpPr>
            <p:spPr>
              <a:xfrm rot="16200000">
                <a:off x="5039481" y="4349512"/>
                <a:ext cx="70788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kern="0" dirty="0">
                    <a:solidFill>
                      <a:srgbClr val="A50021"/>
                    </a:solidFill>
                    <a:latin typeface="+mj-lt"/>
                    <a:ea typeface="+mj-ea"/>
                    <a:cs typeface="+mj-cs"/>
                  </a:rPr>
                  <a:t>dilution 2</a:t>
                </a:r>
              </a:p>
            </p:txBody>
          </p:sp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B8D324C1-ACA0-4683-A8CE-F13A9DBE400C}"/>
                  </a:ext>
                </a:extLst>
              </p:cNvPr>
              <p:cNvSpPr txBox="1"/>
              <p:nvPr/>
            </p:nvSpPr>
            <p:spPr>
              <a:xfrm rot="16200000">
                <a:off x="5385830" y="4341849"/>
                <a:ext cx="70788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kern="0" dirty="0">
                    <a:solidFill>
                      <a:srgbClr val="A50021"/>
                    </a:solidFill>
                    <a:latin typeface="+mj-lt"/>
                    <a:ea typeface="+mj-ea"/>
                    <a:cs typeface="+mj-cs"/>
                  </a:rPr>
                  <a:t>dilution 3</a:t>
                </a:r>
              </a:p>
            </p:txBody>
          </p:sp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4739F797-7AB8-42D9-A8D8-E3FA7AEB676F}"/>
                  </a:ext>
                </a:extLst>
              </p:cNvPr>
              <p:cNvSpPr txBox="1"/>
              <p:nvPr/>
            </p:nvSpPr>
            <p:spPr>
              <a:xfrm rot="16200000">
                <a:off x="5738758" y="4349513"/>
                <a:ext cx="70788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kern="0" dirty="0">
                    <a:solidFill>
                      <a:srgbClr val="A50021"/>
                    </a:solidFill>
                    <a:latin typeface="+mj-lt"/>
                    <a:ea typeface="+mj-ea"/>
                    <a:cs typeface="+mj-cs"/>
                  </a:rPr>
                  <a:t>dilution 4</a:t>
                </a:r>
              </a:p>
            </p:txBody>
          </p:sp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EF83CA2B-E269-4363-AF05-29C09E464ECA}"/>
                  </a:ext>
                </a:extLst>
              </p:cNvPr>
              <p:cNvSpPr txBox="1"/>
              <p:nvPr/>
            </p:nvSpPr>
            <p:spPr>
              <a:xfrm rot="16200000">
                <a:off x="6068586" y="4341850"/>
                <a:ext cx="70788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kern="0" dirty="0">
                    <a:solidFill>
                      <a:srgbClr val="A50021"/>
                    </a:solidFill>
                    <a:latin typeface="+mj-lt"/>
                    <a:ea typeface="+mj-ea"/>
                    <a:cs typeface="+mj-cs"/>
                  </a:rPr>
                  <a:t>dilution 5</a:t>
                </a:r>
              </a:p>
            </p:txBody>
          </p: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C970DDE0-B803-4CF5-81AC-EA4F7ACB476E}"/>
                  </a:ext>
                </a:extLst>
              </p:cNvPr>
              <p:cNvSpPr txBox="1"/>
              <p:nvPr/>
            </p:nvSpPr>
            <p:spPr>
              <a:xfrm rot="16200000">
                <a:off x="6421514" y="4349514"/>
                <a:ext cx="70788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kern="0" dirty="0">
                    <a:solidFill>
                      <a:srgbClr val="A50021"/>
                    </a:solidFill>
                    <a:latin typeface="+mj-lt"/>
                    <a:ea typeface="+mj-ea"/>
                    <a:cs typeface="+mj-cs"/>
                  </a:rPr>
                  <a:t>dilution 6</a:t>
                </a:r>
              </a:p>
            </p:txBody>
          </p:sp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E71D1091-DF36-44BB-B456-24EA5245C9E8}"/>
                  </a:ext>
                </a:extLst>
              </p:cNvPr>
              <p:cNvSpPr txBox="1"/>
              <p:nvPr/>
            </p:nvSpPr>
            <p:spPr>
              <a:xfrm rot="16200000">
                <a:off x="6739467" y="4346700"/>
                <a:ext cx="70788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kern="0" dirty="0">
                    <a:solidFill>
                      <a:srgbClr val="A50021"/>
                    </a:solidFill>
                    <a:latin typeface="+mj-lt"/>
                    <a:ea typeface="+mj-ea"/>
                    <a:cs typeface="+mj-cs"/>
                  </a:rPr>
                  <a:t>dilution 7</a:t>
                </a:r>
              </a:p>
            </p:txBody>
          </p:sp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C500CE93-F884-4795-BFDC-F794FAA37276}"/>
                  </a:ext>
                </a:extLst>
              </p:cNvPr>
              <p:cNvSpPr txBox="1"/>
              <p:nvPr/>
            </p:nvSpPr>
            <p:spPr>
              <a:xfrm rot="16200000">
                <a:off x="7092395" y="4354364"/>
                <a:ext cx="70788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kern="0" dirty="0">
                    <a:solidFill>
                      <a:srgbClr val="A50021"/>
                    </a:solidFill>
                    <a:latin typeface="+mj-lt"/>
                    <a:ea typeface="+mj-ea"/>
                    <a:cs typeface="+mj-cs"/>
                  </a:rPr>
                  <a:t>dilution 8</a:t>
                </a:r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0DF42B8-26D7-4D32-B0EA-EC910D4BEB75}"/>
                </a:ext>
              </a:extLst>
            </p:cNvPr>
            <p:cNvSpPr txBox="1"/>
            <p:nvPr/>
          </p:nvSpPr>
          <p:spPr>
            <a:xfrm>
              <a:off x="3095683" y="4149663"/>
              <a:ext cx="1852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kern="0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+mj-ea"/>
                  <a:cs typeface="+mj-cs"/>
                </a:rPr>
                <a:t>Organism A/Drug X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074833C-56C7-4C27-A58D-BDE377B9865D}"/>
                </a:ext>
              </a:extLst>
            </p:cNvPr>
            <p:cNvSpPr txBox="1"/>
            <p:nvPr/>
          </p:nvSpPr>
          <p:spPr>
            <a:xfrm>
              <a:off x="5852626" y="4157684"/>
              <a:ext cx="1852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kern="0" dirty="0">
                  <a:solidFill>
                    <a:srgbClr val="C8391E"/>
                  </a:solidFill>
                  <a:latin typeface="+mj-lt"/>
                  <a:ea typeface="+mj-ea"/>
                  <a:cs typeface="+mj-cs"/>
                </a:rPr>
                <a:t>Organism B/Drug Y</a:t>
              </a:r>
            </a:p>
          </p:txBody>
        </p:sp>
      </p:grpSp>
      <p:sp>
        <p:nvSpPr>
          <p:cNvPr id="312" name="TextBox 311">
            <a:extLst>
              <a:ext uri="{FF2B5EF4-FFF2-40B4-BE49-F238E27FC236}">
                <a16:creationId xmlns:a16="http://schemas.microsoft.com/office/drawing/2014/main" id="{1747C5DF-E02D-464F-8BEF-BD1E3BB1B30C}"/>
              </a:ext>
            </a:extLst>
          </p:cNvPr>
          <p:cNvSpPr txBox="1"/>
          <p:nvPr/>
        </p:nvSpPr>
        <p:spPr>
          <a:xfrm>
            <a:off x="1744828" y="4285685"/>
            <a:ext cx="860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Input:</a:t>
            </a:r>
            <a:endParaRPr lang="en-US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1509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680F3-5D35-4938-B5F4-385C47F21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D53B9AC-6455-40FD-ADD9-2CFBD4F4E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59" y="248907"/>
            <a:ext cx="8556536" cy="498225"/>
          </a:xfrm>
        </p:spPr>
        <p:txBody>
          <a:bodyPr/>
          <a:lstStyle/>
          <a:p>
            <a:r>
              <a:rPr lang="en-US" sz="3200" dirty="0"/>
              <a:t>LSTM- Model 50 -target G/I- EA on test set</a:t>
            </a: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606640-6047-4076-8C68-1195E4617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10" y="1126331"/>
            <a:ext cx="8580579" cy="2890838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9000683F-9EDD-4DE4-9E69-42708A7F39C3}"/>
              </a:ext>
            </a:extLst>
          </p:cNvPr>
          <p:cNvSpPr txBox="1">
            <a:spLocks/>
          </p:cNvSpPr>
          <p:nvPr/>
        </p:nvSpPr>
        <p:spPr>
          <a:xfrm>
            <a:off x="401819" y="4065214"/>
            <a:ext cx="8556536" cy="498225"/>
          </a:xfrm>
          <a:prstGeom prst="rect">
            <a:avLst/>
          </a:prstGeom>
        </p:spPr>
        <p:txBody>
          <a:bodyPr vert="horz"/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000" b="1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2pPr>
            <a:lvl3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3pPr>
            <a:lvl4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4pPr>
            <a:lvl5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5pPr>
            <a:lvl6pPr marL="4572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6pPr>
            <a:lvl7pPr marL="9144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7pPr>
            <a:lvl8pPr marL="13716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8pPr>
            <a:lvl9pPr marL="18288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kern="0" dirty="0">
                <a:solidFill>
                  <a:schemeClr val="accent1">
                    <a:lumMod val="75000"/>
                  </a:schemeClr>
                </a:solidFill>
              </a:rPr>
              <a:t>* All models have been trained and tested on the same train and test sets</a:t>
            </a:r>
            <a:br>
              <a:rPr lang="en-US" kern="0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en-US" kern="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kern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0730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680F3-5D35-4938-B5F4-385C47F21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D53B9AC-6455-40FD-ADD9-2CFBD4F4E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59" y="248907"/>
            <a:ext cx="8556536" cy="498225"/>
          </a:xfrm>
        </p:spPr>
        <p:txBody>
          <a:bodyPr/>
          <a:lstStyle/>
          <a:p>
            <a:r>
              <a:rPr lang="en-US" sz="3200" dirty="0"/>
              <a:t>Random Forest- Model 46- EA on test set</a:t>
            </a: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DE63C-B1A5-4F78-8473-766D75A4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49" y="1021916"/>
            <a:ext cx="8448901" cy="2836489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D5835793-A39B-45BF-93FE-963D440063CE}"/>
              </a:ext>
            </a:extLst>
          </p:cNvPr>
          <p:cNvSpPr txBox="1">
            <a:spLocks/>
          </p:cNvSpPr>
          <p:nvPr/>
        </p:nvSpPr>
        <p:spPr>
          <a:xfrm>
            <a:off x="401819" y="4065214"/>
            <a:ext cx="8556536" cy="498225"/>
          </a:xfrm>
          <a:prstGeom prst="rect">
            <a:avLst/>
          </a:prstGeom>
        </p:spPr>
        <p:txBody>
          <a:bodyPr vert="horz"/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000" b="1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2pPr>
            <a:lvl3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3pPr>
            <a:lvl4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4pPr>
            <a:lvl5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5pPr>
            <a:lvl6pPr marL="4572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6pPr>
            <a:lvl7pPr marL="9144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7pPr>
            <a:lvl8pPr marL="13716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8pPr>
            <a:lvl9pPr marL="18288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kern="0" dirty="0">
                <a:solidFill>
                  <a:schemeClr val="accent1">
                    <a:lumMod val="75000"/>
                  </a:schemeClr>
                </a:solidFill>
              </a:rPr>
              <a:t>* All models have been trained and tested on the same train and test sets</a:t>
            </a:r>
            <a:br>
              <a:rPr lang="en-US" kern="0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en-US" kern="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kern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6617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159A8-04D8-4E21-9500-B2DF2E43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B188320-D451-48AB-9C12-508F1D301635}"/>
              </a:ext>
            </a:extLst>
          </p:cNvPr>
          <p:cNvSpPr txBox="1">
            <a:spLocks/>
          </p:cNvSpPr>
          <p:nvPr/>
        </p:nvSpPr>
        <p:spPr>
          <a:xfrm>
            <a:off x="202440" y="164946"/>
            <a:ext cx="6161037" cy="665478"/>
          </a:xfrm>
          <a:prstGeom prst="rect">
            <a:avLst/>
          </a:prstGeom>
        </p:spPr>
        <p:txBody>
          <a:bodyPr vert="horz"/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000" b="1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2pPr>
            <a:lvl3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3pPr>
            <a:lvl4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4pPr>
            <a:lvl5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5pPr>
            <a:lvl6pPr marL="4572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6pPr>
            <a:lvl7pPr marL="9144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7pPr>
            <a:lvl8pPr marL="13716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8pPr>
            <a:lvl9pPr marL="18288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3200" kern="0" dirty="0"/>
              <a:t>MB6</a:t>
            </a:r>
          </a:p>
          <a:p>
            <a:r>
              <a:rPr lang="en-US" kern="0" dirty="0"/>
              <a:t>important combinations</a:t>
            </a:r>
            <a:br>
              <a:rPr lang="en-US" sz="3200" kern="0" dirty="0"/>
            </a:br>
            <a:br>
              <a:rPr lang="en-US" sz="3200" kern="0" dirty="0"/>
            </a:br>
            <a:endParaRPr lang="en-US" kern="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1D2EAE-2936-4883-A2FB-4FC245D83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160972"/>
              </p:ext>
            </p:extLst>
          </p:nvPr>
        </p:nvGraphicFramePr>
        <p:xfrm>
          <a:off x="912385" y="1177290"/>
          <a:ext cx="7006664" cy="29794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2718">
                  <a:extLst>
                    <a:ext uri="{9D8B030D-6E8A-4147-A177-3AD203B41FA5}">
                      <a16:colId xmlns:a16="http://schemas.microsoft.com/office/drawing/2014/main" val="2439009054"/>
                    </a:ext>
                  </a:extLst>
                </a:gridCol>
                <a:gridCol w="902777">
                  <a:extLst>
                    <a:ext uri="{9D8B030D-6E8A-4147-A177-3AD203B41FA5}">
                      <a16:colId xmlns:a16="http://schemas.microsoft.com/office/drawing/2014/main" val="1890787730"/>
                    </a:ext>
                  </a:extLst>
                </a:gridCol>
                <a:gridCol w="971274">
                  <a:extLst>
                    <a:ext uri="{9D8B030D-6E8A-4147-A177-3AD203B41FA5}">
                      <a16:colId xmlns:a16="http://schemas.microsoft.com/office/drawing/2014/main" val="888414384"/>
                    </a:ext>
                  </a:extLst>
                </a:gridCol>
                <a:gridCol w="1028409">
                  <a:extLst>
                    <a:ext uri="{9D8B030D-6E8A-4147-A177-3AD203B41FA5}">
                      <a16:colId xmlns:a16="http://schemas.microsoft.com/office/drawing/2014/main" val="921540965"/>
                    </a:ext>
                  </a:extLst>
                </a:gridCol>
                <a:gridCol w="1077381">
                  <a:extLst>
                    <a:ext uri="{9D8B030D-6E8A-4147-A177-3AD203B41FA5}">
                      <a16:colId xmlns:a16="http://schemas.microsoft.com/office/drawing/2014/main" val="1146098271"/>
                    </a:ext>
                  </a:extLst>
                </a:gridCol>
                <a:gridCol w="1084430">
                  <a:extLst>
                    <a:ext uri="{9D8B030D-6E8A-4147-A177-3AD203B41FA5}">
                      <a16:colId xmlns:a16="http://schemas.microsoft.com/office/drawing/2014/main" val="2405853230"/>
                    </a:ext>
                  </a:extLst>
                </a:gridCol>
                <a:gridCol w="1069675">
                  <a:extLst>
                    <a:ext uri="{9D8B030D-6E8A-4147-A177-3AD203B41FA5}">
                      <a16:colId xmlns:a16="http://schemas.microsoft.com/office/drawing/2014/main" val="393992092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Algorithm: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RF w/o strain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Model 32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RF w strain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Model 46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RF w strain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Model 46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LSTM w strain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G/I target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Model 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LSTM w strain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MIC target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Model 54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07700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887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endParaRPr lang="en-US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Dataset: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Test set 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Test set 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Test set 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Test set 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Test set 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82326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Date: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12-Dec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26-Jan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26-Jan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26-Jan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26-Jan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22854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08907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CAZ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E.COLI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87.2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89.7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74.3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57.1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915071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K.PNEU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73.3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916540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E.CLOA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46.9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72.0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36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069961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P.MIRA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59.3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63.0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69.2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76.9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76.9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108704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CFPM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E.COLI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87.5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87.5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73.5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32723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K.PNEU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69.6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73.9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72.2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83.3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66.7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808419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E.CLOA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57.6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63.6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71.0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87.1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74.2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41754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P.MIRA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63.6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72.7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45.5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418408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Average: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68.3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70.0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70.2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82.0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62.9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40769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1002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A908-6A66-4CE9-BFE3-3AD39E940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7D0EDCD-FEC0-4300-91CF-829565AE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958" y="1886392"/>
            <a:ext cx="5972861" cy="1370715"/>
          </a:xfrm>
        </p:spPr>
        <p:txBody>
          <a:bodyPr/>
          <a:lstStyle/>
          <a:p>
            <a:r>
              <a:rPr lang="en-US" sz="3200" dirty="0"/>
              <a:t>Confidence interval for EA 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(Based on LSTM- model 50)</a:t>
            </a: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0532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A908-6A66-4CE9-BFE3-3AD39E940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ACD715-B344-4702-9110-8A3A26A29426}"/>
              </a:ext>
            </a:extLst>
          </p:cNvPr>
          <p:cNvGrpSpPr/>
          <p:nvPr/>
        </p:nvGrpSpPr>
        <p:grpSpPr>
          <a:xfrm>
            <a:off x="443420" y="626532"/>
            <a:ext cx="8237205" cy="3526977"/>
            <a:chOff x="534023" y="444132"/>
            <a:chExt cx="8237205" cy="352697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6254C42-7118-4F11-BC07-86B0EDE17111}"/>
                </a:ext>
              </a:extLst>
            </p:cNvPr>
            <p:cNvGrpSpPr/>
            <p:nvPr/>
          </p:nvGrpSpPr>
          <p:grpSpPr>
            <a:xfrm>
              <a:off x="2246811" y="444132"/>
              <a:ext cx="6524417" cy="3526977"/>
              <a:chOff x="2246811" y="444132"/>
              <a:chExt cx="6524417" cy="3526977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1102489-6C52-45F3-A69A-3CB680EE1FE6}"/>
                  </a:ext>
                </a:extLst>
              </p:cNvPr>
              <p:cNvGrpSpPr/>
              <p:nvPr/>
            </p:nvGrpSpPr>
            <p:grpSpPr>
              <a:xfrm>
                <a:off x="2246811" y="444132"/>
                <a:ext cx="6522716" cy="3526977"/>
                <a:chOff x="1397731" y="248189"/>
                <a:chExt cx="7502425" cy="3849195"/>
              </a:xfrm>
              <a:solidFill>
                <a:schemeClr val="accent6">
                  <a:lumMod val="40000"/>
                  <a:lumOff val="60000"/>
                </a:schemeClr>
              </a:solidFill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E136BB8-8949-43B1-A92A-AA261AD0A837}"/>
                    </a:ext>
                  </a:extLst>
                </p:cNvPr>
                <p:cNvSpPr/>
                <p:nvPr/>
              </p:nvSpPr>
              <p:spPr bwMode="auto">
                <a:xfrm>
                  <a:off x="1410793" y="248189"/>
                  <a:ext cx="7458885" cy="674914"/>
                </a:xfrm>
                <a:prstGeom prst="rect">
                  <a:avLst/>
                </a:prstGeom>
                <a:grpFill/>
                <a:ln w="28575" cap="flat" cmpd="sng" algn="ctr">
                  <a:solidFill>
                    <a:schemeClr val="tx2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endParaRPr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F15CB4D5-4953-4261-850A-50AC77AC5EB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913020" y="248189"/>
                  <a:ext cx="0" cy="674914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547B388-61D2-404A-8D2F-B4B5B34F71FE}"/>
                    </a:ext>
                  </a:extLst>
                </p:cNvPr>
                <p:cNvSpPr/>
                <p:nvPr/>
              </p:nvSpPr>
              <p:spPr bwMode="auto">
                <a:xfrm>
                  <a:off x="1397731" y="1031965"/>
                  <a:ext cx="7458885" cy="674914"/>
                </a:xfrm>
                <a:prstGeom prst="rect">
                  <a:avLst/>
                </a:prstGeom>
                <a:grpFill/>
                <a:ln w="28575" cap="flat" cmpd="sng" algn="ctr">
                  <a:solidFill>
                    <a:schemeClr val="tx2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AC94B8CC-A6D9-4EF2-B72D-E4CAAC2EEB5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4410893" y="1031965"/>
                  <a:ext cx="0" cy="674914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710D99A4-1347-4F52-ADD2-2D27D6D5FB5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913020" y="1031965"/>
                  <a:ext cx="0" cy="674914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58CDDE0-AD04-4A37-890D-C964F9BBB646}"/>
                    </a:ext>
                  </a:extLst>
                </p:cNvPr>
                <p:cNvSpPr/>
                <p:nvPr/>
              </p:nvSpPr>
              <p:spPr bwMode="auto">
                <a:xfrm>
                  <a:off x="1419501" y="1824444"/>
                  <a:ext cx="7458885" cy="674914"/>
                </a:xfrm>
                <a:prstGeom prst="rect">
                  <a:avLst/>
                </a:prstGeom>
                <a:grpFill/>
                <a:ln w="28575" cap="flat" cmpd="sng" algn="ctr">
                  <a:solidFill>
                    <a:schemeClr val="tx2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endParaRP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C334FF4D-D2CF-434A-9448-32B451B0DE9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4423956" y="1824444"/>
                  <a:ext cx="0" cy="674914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6AD0131-49C3-47EA-BBDE-8554805B0A9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5930106" y="1824444"/>
                  <a:ext cx="0" cy="674914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FA66F55-168F-48A2-9D7F-52E0BC69AEC6}"/>
                    </a:ext>
                  </a:extLst>
                </p:cNvPr>
                <p:cNvSpPr/>
                <p:nvPr/>
              </p:nvSpPr>
              <p:spPr bwMode="auto">
                <a:xfrm>
                  <a:off x="1441271" y="2616925"/>
                  <a:ext cx="7458885" cy="674914"/>
                </a:xfrm>
                <a:prstGeom prst="rect">
                  <a:avLst/>
                </a:prstGeom>
                <a:grpFill/>
                <a:ln w="28575" cap="flat" cmpd="sng" algn="ctr">
                  <a:solidFill>
                    <a:schemeClr val="tx2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endParaRPr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5A1E83A-D910-44B9-A090-6616C126332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5908764" y="2616925"/>
                  <a:ext cx="0" cy="674914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6472FF8B-0676-4966-AF2C-885A283775C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410991" y="2616925"/>
                  <a:ext cx="0" cy="674914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A2BFF4C-9AED-40EC-BE02-61F8EA773C9F}"/>
                    </a:ext>
                  </a:extLst>
                </p:cNvPr>
                <p:cNvSpPr/>
                <p:nvPr/>
              </p:nvSpPr>
              <p:spPr bwMode="auto">
                <a:xfrm>
                  <a:off x="1436915" y="3422470"/>
                  <a:ext cx="7458885" cy="674914"/>
                </a:xfrm>
                <a:prstGeom prst="rect">
                  <a:avLst/>
                </a:prstGeom>
                <a:grpFill/>
                <a:ln w="28575" cap="flat" cmpd="sng" algn="ctr">
                  <a:solidFill>
                    <a:schemeClr val="tx2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endParaRP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DA6B6859-28DF-46E2-B5B5-FC44358C596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406635" y="3422470"/>
                  <a:ext cx="0" cy="674914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353F70F-E251-42A7-9727-ECEEC637E71E}"/>
                  </a:ext>
                </a:extLst>
              </p:cNvPr>
              <p:cNvSpPr/>
              <p:nvPr/>
            </p:nvSpPr>
            <p:spPr bwMode="auto">
              <a:xfrm>
                <a:off x="2265738" y="457195"/>
                <a:ext cx="1298484" cy="598469"/>
              </a:xfrm>
              <a:prstGeom prst="rect">
                <a:avLst/>
              </a:prstGeom>
              <a:solidFill>
                <a:srgbClr val="FFFF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CA56551-1551-44AC-B53E-68123B39A0D2}"/>
                  </a:ext>
                </a:extLst>
              </p:cNvPr>
              <p:cNvSpPr/>
              <p:nvPr/>
            </p:nvSpPr>
            <p:spPr bwMode="auto">
              <a:xfrm>
                <a:off x="3564222" y="1176154"/>
                <a:ext cx="1298484" cy="598469"/>
              </a:xfrm>
              <a:prstGeom prst="rect">
                <a:avLst/>
              </a:prstGeom>
              <a:solidFill>
                <a:srgbClr val="FFFF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7B678D1-C2E6-4EBB-B1DF-7EAEFDDA8C37}"/>
                  </a:ext>
                </a:extLst>
              </p:cNvPr>
              <p:cNvSpPr/>
              <p:nvPr/>
            </p:nvSpPr>
            <p:spPr bwMode="auto">
              <a:xfrm>
                <a:off x="4879190" y="1908386"/>
                <a:ext cx="1298484" cy="598469"/>
              </a:xfrm>
              <a:prstGeom prst="rect">
                <a:avLst/>
              </a:prstGeom>
              <a:solidFill>
                <a:srgbClr val="FFFF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E66DFEF-690F-4525-8CE8-241832923BE3}"/>
                  </a:ext>
                </a:extLst>
              </p:cNvPr>
              <p:cNvSpPr/>
              <p:nvPr/>
            </p:nvSpPr>
            <p:spPr bwMode="auto">
              <a:xfrm>
                <a:off x="6181517" y="2624063"/>
                <a:ext cx="1298484" cy="598469"/>
              </a:xfrm>
              <a:prstGeom prst="rect">
                <a:avLst/>
              </a:prstGeom>
              <a:solidFill>
                <a:srgbClr val="FFFF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BDBB08-2E10-447E-88BF-89281CF57D99}"/>
                  </a:ext>
                </a:extLst>
              </p:cNvPr>
              <p:cNvSpPr/>
              <p:nvPr/>
            </p:nvSpPr>
            <p:spPr bwMode="auto">
              <a:xfrm>
                <a:off x="7472744" y="3365151"/>
                <a:ext cx="1298484" cy="598469"/>
              </a:xfrm>
              <a:prstGeom prst="rect">
                <a:avLst/>
              </a:prstGeom>
              <a:solidFill>
                <a:srgbClr val="FFFF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6CFF480-FEC9-42AE-A86B-57E4E48E66A0}"/>
                  </a:ext>
                </a:extLst>
              </p:cNvPr>
              <p:cNvSpPr txBox="1"/>
              <p:nvPr/>
            </p:nvSpPr>
            <p:spPr>
              <a:xfrm>
                <a:off x="5579776" y="590706"/>
                <a:ext cx="698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0944D4D-854A-404C-B569-F4AF3E341AFA}"/>
                  </a:ext>
                </a:extLst>
              </p:cNvPr>
              <p:cNvSpPr txBox="1"/>
              <p:nvPr/>
            </p:nvSpPr>
            <p:spPr>
              <a:xfrm>
                <a:off x="6247260" y="1300801"/>
                <a:ext cx="698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5084E7-0879-415A-8D40-A1BF3131E240}"/>
                  </a:ext>
                </a:extLst>
              </p:cNvPr>
              <p:cNvSpPr txBox="1"/>
              <p:nvPr/>
            </p:nvSpPr>
            <p:spPr>
              <a:xfrm>
                <a:off x="2514182" y="1312387"/>
                <a:ext cx="698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1FD53F-5B0B-4E57-AA33-151138618C09}"/>
                  </a:ext>
                </a:extLst>
              </p:cNvPr>
              <p:cNvSpPr txBox="1"/>
              <p:nvPr/>
            </p:nvSpPr>
            <p:spPr>
              <a:xfrm>
                <a:off x="3175999" y="2022954"/>
                <a:ext cx="698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E6AC2A5-F573-4F3D-96C1-107523212ED0}"/>
                  </a:ext>
                </a:extLst>
              </p:cNvPr>
              <p:cNvSpPr txBox="1"/>
              <p:nvPr/>
            </p:nvSpPr>
            <p:spPr>
              <a:xfrm>
                <a:off x="6945341" y="2034540"/>
                <a:ext cx="698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A3441B3-C4A8-4A0D-B4B9-E553B6188C91}"/>
                  </a:ext>
                </a:extLst>
              </p:cNvPr>
              <p:cNvSpPr txBox="1"/>
              <p:nvPr/>
            </p:nvSpPr>
            <p:spPr>
              <a:xfrm>
                <a:off x="7729978" y="2784456"/>
                <a:ext cx="698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2C82E0B-3A87-4600-A3D7-761DBE549165}"/>
                  </a:ext>
                </a:extLst>
              </p:cNvPr>
              <p:cNvSpPr txBox="1"/>
              <p:nvPr/>
            </p:nvSpPr>
            <p:spPr>
              <a:xfrm>
                <a:off x="3864423" y="2776447"/>
                <a:ext cx="698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6A83A95-6874-42B7-A800-AF9A21E33F47}"/>
                  </a:ext>
                </a:extLst>
              </p:cNvPr>
              <p:cNvSpPr txBox="1"/>
              <p:nvPr/>
            </p:nvSpPr>
            <p:spPr>
              <a:xfrm>
                <a:off x="4513665" y="3477234"/>
                <a:ext cx="698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11772A-8B64-4BA5-9DB9-D165F251BB64}"/>
                  </a:ext>
                </a:extLst>
              </p:cNvPr>
              <p:cNvSpPr txBox="1"/>
              <p:nvPr/>
            </p:nvSpPr>
            <p:spPr>
              <a:xfrm>
                <a:off x="2565939" y="568674"/>
                <a:ext cx="698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Test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95CBFEF-DD5D-457E-99C0-82BA0D0B557A}"/>
                  </a:ext>
                </a:extLst>
              </p:cNvPr>
              <p:cNvSpPr txBox="1"/>
              <p:nvPr/>
            </p:nvSpPr>
            <p:spPr>
              <a:xfrm>
                <a:off x="3833296" y="1316150"/>
                <a:ext cx="698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Test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629AF1-56E5-44F8-9B05-49D103E75BE5}"/>
                  </a:ext>
                </a:extLst>
              </p:cNvPr>
              <p:cNvSpPr txBox="1"/>
              <p:nvPr/>
            </p:nvSpPr>
            <p:spPr>
              <a:xfrm>
                <a:off x="5174268" y="2038303"/>
                <a:ext cx="698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Test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C2A9124-E54C-4589-B4F8-C422C441641C}"/>
                  </a:ext>
                </a:extLst>
              </p:cNvPr>
              <p:cNvSpPr txBox="1"/>
              <p:nvPr/>
            </p:nvSpPr>
            <p:spPr>
              <a:xfrm>
                <a:off x="6435277" y="2745107"/>
                <a:ext cx="698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Test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DD29F3E-E250-4D86-83A7-C40E1AF6A119}"/>
                  </a:ext>
                </a:extLst>
              </p:cNvPr>
              <p:cNvSpPr txBox="1"/>
              <p:nvPr/>
            </p:nvSpPr>
            <p:spPr>
              <a:xfrm>
                <a:off x="7752958" y="3480811"/>
                <a:ext cx="698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Test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2CFB30-2248-4850-8B29-86564B7E85BE}"/>
                </a:ext>
              </a:extLst>
            </p:cNvPr>
            <p:cNvSpPr txBox="1"/>
            <p:nvPr/>
          </p:nvSpPr>
          <p:spPr>
            <a:xfrm>
              <a:off x="534023" y="610740"/>
              <a:ext cx="1162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Split 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AC0AE8-7572-43EF-9372-29FB72710B8B}"/>
                </a:ext>
              </a:extLst>
            </p:cNvPr>
            <p:cNvSpPr txBox="1"/>
            <p:nvPr/>
          </p:nvSpPr>
          <p:spPr>
            <a:xfrm>
              <a:off x="552071" y="1316150"/>
              <a:ext cx="1162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Split 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E46435-729E-4EAB-8EC0-863159FE4708}"/>
                </a:ext>
              </a:extLst>
            </p:cNvPr>
            <p:cNvSpPr txBox="1"/>
            <p:nvPr/>
          </p:nvSpPr>
          <p:spPr>
            <a:xfrm>
              <a:off x="552071" y="2012980"/>
              <a:ext cx="1162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Split 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619B496-7EDB-4673-A92E-3AD14B4CF18E}"/>
                </a:ext>
              </a:extLst>
            </p:cNvPr>
            <p:cNvSpPr txBox="1"/>
            <p:nvPr/>
          </p:nvSpPr>
          <p:spPr>
            <a:xfrm>
              <a:off x="534023" y="2784456"/>
              <a:ext cx="1162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Split 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925F6FB-2993-4EA7-8A5D-2D9816D3E1DC}"/>
                </a:ext>
              </a:extLst>
            </p:cNvPr>
            <p:cNvSpPr txBox="1"/>
            <p:nvPr/>
          </p:nvSpPr>
          <p:spPr>
            <a:xfrm>
              <a:off x="550976" y="3489866"/>
              <a:ext cx="1162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Split 5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9DB01AF-5B8F-4B97-B3C6-CA26A5CE34E6}"/>
              </a:ext>
            </a:extLst>
          </p:cNvPr>
          <p:cNvSpPr txBox="1"/>
          <p:nvPr/>
        </p:nvSpPr>
        <p:spPr>
          <a:xfrm>
            <a:off x="270539" y="4171161"/>
            <a:ext cx="873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C8391E"/>
                </a:solidFill>
              </a:rPr>
              <a:t>In each split, 1/5 of data is designated to test and the rest is designated to train + validation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C8391E"/>
                </a:solidFill>
              </a:rPr>
              <a:t>Test sets are not overlapping </a:t>
            </a:r>
          </a:p>
        </p:txBody>
      </p:sp>
      <p:sp>
        <p:nvSpPr>
          <p:cNvPr id="61" name="Title 3">
            <a:extLst>
              <a:ext uri="{FF2B5EF4-FFF2-40B4-BE49-F238E27FC236}">
                <a16:creationId xmlns:a16="http://schemas.microsoft.com/office/drawing/2014/main" id="{8D246E69-1AF6-47DE-B3E4-4FCBA4A759F9}"/>
              </a:ext>
            </a:extLst>
          </p:cNvPr>
          <p:cNvSpPr txBox="1">
            <a:spLocks/>
          </p:cNvSpPr>
          <p:nvPr/>
        </p:nvSpPr>
        <p:spPr>
          <a:xfrm>
            <a:off x="132453" y="81549"/>
            <a:ext cx="6161037" cy="665478"/>
          </a:xfrm>
          <a:prstGeom prst="rect">
            <a:avLst/>
          </a:prstGeom>
        </p:spPr>
        <p:txBody>
          <a:bodyPr vert="horz"/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000" b="1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2pPr>
            <a:lvl3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3pPr>
            <a:lvl4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4pPr>
            <a:lvl5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5pPr>
            <a:lvl6pPr marL="4572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6pPr>
            <a:lvl7pPr marL="9144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7pPr>
            <a:lvl8pPr marL="13716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8pPr>
            <a:lvl9pPr marL="18288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kern="0" dirty="0"/>
              <a:t>Create 5 models with different data splits</a:t>
            </a:r>
            <a:br>
              <a:rPr lang="en-US" sz="3200" kern="0" dirty="0"/>
            </a:br>
            <a:br>
              <a:rPr lang="en-US" sz="3200" kern="0" dirty="0"/>
            </a:b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9319282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NAHER">
  <a:themeElements>
    <a:clrScheme name="Danaher">
      <a:dk1>
        <a:sysClr val="windowText" lastClr="000000"/>
      </a:dk1>
      <a:lt1>
        <a:sysClr val="window" lastClr="FFFFFF"/>
      </a:lt1>
      <a:dk2>
        <a:srgbClr val="0D3172"/>
      </a:dk2>
      <a:lt2>
        <a:srgbClr val="FFFFFE"/>
      </a:lt2>
      <a:accent1>
        <a:srgbClr val="DC6016"/>
      </a:accent1>
      <a:accent2>
        <a:srgbClr val="4197CB"/>
      </a:accent2>
      <a:accent3>
        <a:srgbClr val="035D67"/>
      </a:accent3>
      <a:accent4>
        <a:srgbClr val="7AA637"/>
      </a:accent4>
      <a:accent5>
        <a:srgbClr val="D89B2B"/>
      </a:accent5>
      <a:accent6>
        <a:srgbClr val="3BC7E5"/>
      </a:accent6>
      <a:hlink>
        <a:srgbClr val="0D3172"/>
      </a:hlink>
      <a:folHlink>
        <a:srgbClr val="B2B2B2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70C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A074BD1B4A2E4AA01C54FF2415E7E6" ma:contentTypeVersion="12" ma:contentTypeDescription="Create a new document." ma:contentTypeScope="" ma:versionID="063127cb506c890528a5a5f1b16dae16">
  <xsd:schema xmlns:xsd="http://www.w3.org/2001/XMLSchema" xmlns:xs="http://www.w3.org/2001/XMLSchema" xmlns:p="http://schemas.microsoft.com/office/2006/metadata/properties" xmlns:ns2="d8d198a6-b7d2-4b32-9fa3-68eb457b341e" xmlns:ns3="fa810ac7-5e52-41ff-8081-dc5c3e937ef4" targetNamespace="http://schemas.microsoft.com/office/2006/metadata/properties" ma:root="true" ma:fieldsID="680da82254f037b018af8153721858ae" ns2:_="" ns3:_="">
    <xsd:import namespace="d8d198a6-b7d2-4b32-9fa3-68eb457b341e"/>
    <xsd:import namespace="fa810ac7-5e52-41ff-8081-dc5c3e937e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d198a6-b7d2-4b32-9fa3-68eb457b34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810ac7-5e52-41ff-8081-dc5c3e937ef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B8B883-7ADB-4469-9334-4E2798ECD4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D60B7A-BA06-448E-8D54-334364A32A57}">
  <ds:schemaRefs>
    <ds:schemaRef ds:uri="http://schemas.openxmlformats.org/package/2006/metadata/core-properties"/>
    <ds:schemaRef ds:uri="d8d198a6-b7d2-4b32-9fa3-68eb457b341e"/>
    <ds:schemaRef ds:uri="http://schemas.microsoft.com/office/2006/metadata/properties"/>
    <ds:schemaRef ds:uri="http://purl.org/dc/elements/1.1/"/>
    <ds:schemaRef ds:uri="fa810ac7-5e52-41ff-8081-dc5c3e937ef4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2A9D8B7-B5AF-4AA4-A680-483DFDE243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d198a6-b7d2-4b32-9fa3-68eb457b341e"/>
    <ds:schemaRef ds:uri="fa810ac7-5e52-41ff-8081-dc5c3e937e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7933</TotalTime>
  <Words>2154</Words>
  <Application>Microsoft Office PowerPoint</Application>
  <PresentationFormat>On-screen Show (16:9)</PresentationFormat>
  <Paragraphs>1365</Paragraphs>
  <Slides>25</Slides>
  <Notes>1</Notes>
  <HiddenSlides>12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MS PGothic</vt:lpstr>
      <vt:lpstr>Helvetica</vt:lpstr>
      <vt:lpstr>Times New Roman</vt:lpstr>
      <vt:lpstr>Arial</vt:lpstr>
      <vt:lpstr>Georgia</vt:lpstr>
      <vt:lpstr>Arial</vt:lpstr>
      <vt:lpstr>Wingdings</vt:lpstr>
      <vt:lpstr>Abadi Extra Light</vt:lpstr>
      <vt:lpstr>Calibri</vt:lpstr>
      <vt:lpstr>Arial Narrow</vt:lpstr>
      <vt:lpstr>DANAHER</vt:lpstr>
      <vt:lpstr>MB6 - ML Model Review  </vt:lpstr>
      <vt:lpstr>MB5 ML model: Random Forest all data points: 73,342 (train and test sets)  Cycles: 9 = 4 hours</vt:lpstr>
      <vt:lpstr>PowerPoint Presentation</vt:lpstr>
      <vt:lpstr>PowerPoint Presentation</vt:lpstr>
      <vt:lpstr>LSTM- Model 50 -target G/I- EA on test set  </vt:lpstr>
      <vt:lpstr>Random Forest- Model 46- EA on test set  </vt:lpstr>
      <vt:lpstr>PowerPoint Presentation</vt:lpstr>
      <vt:lpstr>Confidence interval for EA   (Based on LSTM- model 50)  </vt:lpstr>
      <vt:lpstr>PowerPoint Presentation</vt:lpstr>
      <vt:lpstr>5 LSTM models  </vt:lpstr>
      <vt:lpstr>EA average and range with 95% confidence  </vt:lpstr>
      <vt:lpstr>Drug specific model- CAZ, CFPM Train set : 11496(all CAZ, CFPM)  Test set: 3856 (CAZ, CFPM)  </vt:lpstr>
      <vt:lpstr>PowerPoint Presentation</vt:lpstr>
      <vt:lpstr>  Effect of data size on EA    </vt:lpstr>
      <vt:lpstr>LSTM full data  </vt:lpstr>
      <vt:lpstr>Train set = 50% reduced Test set = 50% reduced  </vt:lpstr>
      <vt:lpstr>PowerPoint Presentation</vt:lpstr>
      <vt:lpstr>Train set = 50% reduced Test set = full test set  </vt:lpstr>
      <vt:lpstr>Train set = 25% reduced Test set = full test set  </vt:lpstr>
      <vt:lpstr>Test set in split 1   </vt:lpstr>
      <vt:lpstr>Test set in split 2   </vt:lpstr>
      <vt:lpstr>Test set in split 3   </vt:lpstr>
      <vt:lpstr>Test set in split 4   </vt:lpstr>
      <vt:lpstr>Test set in split 5   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partha.natampalli@danaherdigital.com</dc:creator>
  <cp:lastModifiedBy>Kazemlou, Shay</cp:lastModifiedBy>
  <cp:revision>207</cp:revision>
  <cp:lastPrinted>2020-06-18T23:59:55Z</cp:lastPrinted>
  <dcterms:created xsi:type="dcterms:W3CDTF">2017-10-12T14:09:01Z</dcterms:created>
  <dcterms:modified xsi:type="dcterms:W3CDTF">2021-02-23T18:14:53Z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3ZT2A233SU2X-1185626910-119</vt:lpwstr>
  </property>
  <property fmtid="{D5CDD505-2E9C-101B-9397-08002B2CF9AE}" pid="3" name="_dlc_DocIdUrl">
    <vt:lpwstr>https://danaher.sharepoint.com/about/_layouts/15/DocIdRedir.aspx?ID=3ZT2A233SU2X-1185626910-119, 3ZT2A233SU2X-1185626910-119</vt:lpwstr>
  </property>
  <property fmtid="{D5CDD505-2E9C-101B-9397-08002B2CF9AE}" pid="4" name="_dlc_DocIdItemGuid">
    <vt:lpwstr>1ec0091a-154e-411d-9e71-2be5e2a4626d</vt:lpwstr>
  </property>
  <property fmtid="{D5CDD505-2E9C-101B-9397-08002B2CF9AE}" pid="5" name="Order">
    <vt:r8>3112100</vt:r8>
  </property>
  <property fmtid="{D5CDD505-2E9C-101B-9397-08002B2CF9AE}" pid="6" name="ComplianceAssetId">
    <vt:lpwstr/>
  </property>
  <property fmtid="{D5CDD505-2E9C-101B-9397-08002B2CF9AE}" pid="7" name="ContentTypeId">
    <vt:lpwstr>0x01010018D4E12C3D3F9C4E96F09FE7A26EACEE</vt:lpwstr>
  </property>
</Properties>
</file>